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3" r:id="rId35"/>
    <p:sldId id="294" r:id="rId36"/>
    <p:sldId id="291" r:id="rId37"/>
    <p:sldId id="295" r:id="rId38"/>
    <p:sldId id="296" r:id="rId39"/>
    <p:sldId id="297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5"/>
  </p:normalViewPr>
  <p:slideViewPr>
    <p:cSldViewPr snapToGrid="0">
      <p:cViewPr>
        <p:scale>
          <a:sx n="90" d="100"/>
          <a:sy n="90" d="100"/>
        </p:scale>
        <p:origin x="30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on a white background&#10;&#10;AI-generated content may be incorrect.">
            <a:extLst>
              <a:ext uri="{FF2B5EF4-FFF2-40B4-BE49-F238E27FC236}">
                <a16:creationId xmlns:a16="http://schemas.microsoft.com/office/drawing/2014/main" id="{38884B84-F764-4875-4AEF-36A89B24AB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F73B42-7C4C-AF4D-5023-9839CC2C4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7A976-5752-D034-72A4-51D993EC4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9B07C-87C9-5B7A-4417-1CCE0B2F2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5E3F28-1130-5140-A0D2-2C3848E9062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820C3-A8AB-6CEE-71AA-DFF6618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7A8DFE-53D5-8CF8-008C-2410E7AC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476B03-1961-A54A-8B43-50923216B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3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ed and white background&#10;&#10;AI-generated content may be incorrect.">
            <a:extLst>
              <a:ext uri="{FF2B5EF4-FFF2-40B4-BE49-F238E27FC236}">
                <a16:creationId xmlns:a16="http://schemas.microsoft.com/office/drawing/2014/main" id="{6C073C9C-33C0-3197-AF7B-817E358D9F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5921" y="-85411"/>
            <a:ext cx="12343842" cy="69434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E3F911-498D-6400-7689-B843821F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E0C1D-C19B-16F6-65BE-5E3184E48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016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rectangular object with white border&#10;&#10;AI-generated content may be incorrect.">
            <a:extLst>
              <a:ext uri="{FF2B5EF4-FFF2-40B4-BE49-F238E27FC236}">
                <a16:creationId xmlns:a16="http://schemas.microsoft.com/office/drawing/2014/main" id="{E4751B71-02CC-B1ED-F8F8-64EB8071FD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3591" y="-60290"/>
            <a:ext cx="12299182" cy="69182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E3F911-498D-6400-7689-B843821F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E0C1D-C19B-16F6-65BE-5E3184E48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9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6FD01F-D9B0-6366-D434-E30C2676F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CF67D-5209-3C80-34EC-9F1E3AFFA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485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B12EA-532E-C080-93EE-090AAB8F6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86561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Helvetica" pitchFamily="2" charset="0"/>
              </a:rPr>
              <a:t>Continuing Your </a:t>
            </a:r>
            <a:r>
              <a:rPr lang="en-US" b="1" dirty="0" err="1">
                <a:latin typeface="Helvetica" pitchFamily="2" charset="0"/>
              </a:rPr>
              <a:t>Homelab</a:t>
            </a:r>
            <a:endParaRPr lang="en-US" b="1" dirty="0"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0E5D9-7683-864D-8C64-2188D6DE8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6588"/>
            <a:ext cx="9144000" cy="865617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Georgia" panose="02040502050405020303" pitchFamily="18" charset="0"/>
              </a:rPr>
              <a:t>SciaticNerd</a:t>
            </a:r>
            <a:endParaRPr lang="en-US" sz="4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723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5D7E3-197B-469E-EE09-9C054C651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76590E-E373-714A-C03D-8981BD1BEE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752"/>
          <a:stretch>
            <a:fillRect/>
          </a:stretch>
        </p:blipFill>
        <p:spPr>
          <a:xfrm>
            <a:off x="434606" y="-64613"/>
            <a:ext cx="11322788" cy="64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21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63C07-AA4E-8EA2-A1B7-7EEB59195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F9DC5-3BEA-BA3C-924E-662FE278C9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77" b="6899"/>
          <a:stretch>
            <a:fillRect/>
          </a:stretch>
        </p:blipFill>
        <p:spPr>
          <a:xfrm>
            <a:off x="522324" y="-63361"/>
            <a:ext cx="11147351" cy="640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33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A87E6-F36D-E47F-7553-50FB346DE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C0D1D4-FBB0-FA96-3F43-049F6CB8CE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07" b="7365"/>
          <a:stretch>
            <a:fillRect/>
          </a:stretch>
        </p:blipFill>
        <p:spPr>
          <a:xfrm>
            <a:off x="437264" y="-58417"/>
            <a:ext cx="11317472" cy="639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63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DE245-C4A0-86B9-8172-E51E4C427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D40C0F-7169-5464-6266-A746B4B422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442"/>
          <a:stretch>
            <a:fillRect/>
          </a:stretch>
        </p:blipFill>
        <p:spPr>
          <a:xfrm>
            <a:off x="445238" y="-70635"/>
            <a:ext cx="11301523" cy="64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8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DEC39-AA29-CD63-4F7D-C508A93E9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E957AE-3A63-1458-AFD6-C59D8C2F0D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87" b="7364"/>
          <a:stretch>
            <a:fillRect/>
          </a:stretch>
        </p:blipFill>
        <p:spPr>
          <a:xfrm>
            <a:off x="485110" y="-56074"/>
            <a:ext cx="11221779" cy="638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20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CCE3-C0A5-EA44-12FB-9830221C7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BA537A-8D03-25E0-376C-CA48039B71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9" b="7364"/>
          <a:stretch>
            <a:fillRect/>
          </a:stretch>
        </p:blipFill>
        <p:spPr>
          <a:xfrm>
            <a:off x="442580" y="-73652"/>
            <a:ext cx="11306839" cy="641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50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17184-44D6-B4A1-1603-B11D3A0AA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F572FF-33DA-1671-B44F-1554767F7B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97" b="7597"/>
          <a:stretch>
            <a:fillRect/>
          </a:stretch>
        </p:blipFill>
        <p:spPr>
          <a:xfrm>
            <a:off x="442580" y="-55596"/>
            <a:ext cx="11306839" cy="639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05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6451B-ACD3-3808-2BBD-D97391822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4A092F-E830-6F7C-ECE3-96956B98E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74" b="7287"/>
          <a:stretch>
            <a:fillRect/>
          </a:stretch>
        </p:blipFill>
        <p:spPr>
          <a:xfrm>
            <a:off x="448465" y="-69111"/>
            <a:ext cx="11295070" cy="640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01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23903-C4EB-D8D9-4401-5620739B7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D4B84B-6876-A163-00AE-DC82C4641F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8" b="7752"/>
          <a:stretch>
            <a:fillRect/>
          </a:stretch>
        </p:blipFill>
        <p:spPr>
          <a:xfrm>
            <a:off x="431947" y="-64423"/>
            <a:ext cx="11328105" cy="639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76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26F7C-AA4E-63F7-9370-E06ABF180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D49C57-B79F-F2FB-E8C6-BB2B87724A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97" b="7675"/>
          <a:stretch>
            <a:fillRect/>
          </a:stretch>
        </p:blipFill>
        <p:spPr>
          <a:xfrm>
            <a:off x="431948" y="-64423"/>
            <a:ext cx="11328104" cy="639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8CBC39-ADAF-55EF-3698-1148B72B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93" b="7173"/>
          <a:stretch>
            <a:fillRect/>
          </a:stretch>
        </p:blipFill>
        <p:spPr>
          <a:xfrm>
            <a:off x="459526" y="-78821"/>
            <a:ext cx="11272947" cy="642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22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54592-4B86-1DF1-873F-B52582B35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84A60D-63E0-6750-EA4E-63A7920A27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9" b="7519"/>
          <a:stretch>
            <a:fillRect/>
          </a:stretch>
        </p:blipFill>
        <p:spPr>
          <a:xfrm>
            <a:off x="431947" y="-74012"/>
            <a:ext cx="11328105" cy="641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56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54579-0C7E-89B9-9E31-DBF1E97F3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B18077-A6D3-CD66-7122-F0E06EDA2F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8" b="7752"/>
          <a:stretch>
            <a:fillRect/>
          </a:stretch>
        </p:blipFill>
        <p:spPr>
          <a:xfrm>
            <a:off x="432504" y="-63795"/>
            <a:ext cx="11326992" cy="639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40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34DBC-06F3-3529-44CB-CF06CB161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B54090-99F1-7065-6906-3A9979F053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65" b="7442"/>
          <a:stretch>
            <a:fillRect/>
          </a:stretch>
        </p:blipFill>
        <p:spPr>
          <a:xfrm>
            <a:off x="447042" y="-74428"/>
            <a:ext cx="11297915" cy="641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25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81B48-B852-A0F1-0BE7-4DE5AB46C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33BC84-F316-1034-D626-2DA31BC2CF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596"/>
          <a:stretch>
            <a:fillRect/>
          </a:stretch>
        </p:blipFill>
        <p:spPr>
          <a:xfrm>
            <a:off x="442137" y="-64977"/>
            <a:ext cx="11312156" cy="640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71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31551-19E5-2BC6-CB88-1AA5AB281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474201-DEA3-49A3-D524-D68C1FE09F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442"/>
          <a:stretch>
            <a:fillRect/>
          </a:stretch>
        </p:blipFill>
        <p:spPr>
          <a:xfrm>
            <a:off x="450554" y="-69920"/>
            <a:ext cx="11290891" cy="640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76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D8A87-07AB-831C-9763-39A0B8D99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7D6522-A8C7-B90D-E7D9-067A7BB971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52" b="7674"/>
          <a:stretch>
            <a:fillRect/>
          </a:stretch>
        </p:blipFill>
        <p:spPr>
          <a:xfrm>
            <a:off x="426631" y="-58709"/>
            <a:ext cx="11338737" cy="639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56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EF023-C4D6-F271-75CE-67AC4B2F3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A56033-10BA-7C22-E6EB-CAB98FD8D6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97" b="7519"/>
          <a:stretch>
            <a:fillRect/>
          </a:stretch>
        </p:blipFill>
        <p:spPr>
          <a:xfrm>
            <a:off x="442580" y="-64098"/>
            <a:ext cx="11306840" cy="639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64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84771-649A-C132-562B-E7A57FD00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D69D08-3C2E-ABC9-DA21-E4364B82ED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98" b="7674"/>
          <a:stretch>
            <a:fillRect/>
          </a:stretch>
        </p:blipFill>
        <p:spPr>
          <a:xfrm>
            <a:off x="434606" y="-61420"/>
            <a:ext cx="11322788" cy="63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45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51A93-9CEB-F806-AEAD-3740E236E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D8AD71-BC8B-B375-6402-9AC77A8BB6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33" b="7596"/>
          <a:stretch>
            <a:fillRect/>
          </a:stretch>
        </p:blipFill>
        <p:spPr>
          <a:xfrm>
            <a:off x="461187" y="-69501"/>
            <a:ext cx="11269626" cy="64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93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5D080-37DE-3559-AFBF-5570DC4C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2B32B8-6B41-F3F8-4F01-A26B3DE9AC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596"/>
          <a:stretch>
            <a:fillRect/>
          </a:stretch>
        </p:blipFill>
        <p:spPr>
          <a:xfrm>
            <a:off x="437264" y="-67990"/>
            <a:ext cx="11317472" cy="641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6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7D75F-A472-52AD-D1B0-5E83D24ED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E3977B-8C46-A191-A2A7-0870EFA118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49" b="6956"/>
          <a:stretch>
            <a:fillRect/>
          </a:stretch>
        </p:blipFill>
        <p:spPr>
          <a:xfrm>
            <a:off x="445714" y="-66212"/>
            <a:ext cx="11300572" cy="640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642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5F7B0-844A-F240-8701-6C571C94A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8D5AB0-CA56-7503-BC29-EF0D3524EF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07" b="7442"/>
          <a:stretch>
            <a:fillRect/>
          </a:stretch>
        </p:blipFill>
        <p:spPr>
          <a:xfrm>
            <a:off x="415999" y="-68594"/>
            <a:ext cx="11360002" cy="64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93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1074B-23EF-E83A-4B43-45A187C45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572371-8E77-D7FC-E647-19998A4263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519"/>
          <a:stretch>
            <a:fillRect/>
          </a:stretch>
        </p:blipFill>
        <p:spPr>
          <a:xfrm>
            <a:off x="455871" y="-60714"/>
            <a:ext cx="11280258" cy="639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52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83F42-022C-E211-0D15-F0E2C5C66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36722-A321-7B7A-3542-4B1C641144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09" b="7441"/>
          <a:stretch>
            <a:fillRect/>
          </a:stretch>
        </p:blipFill>
        <p:spPr>
          <a:xfrm>
            <a:off x="458529" y="-73032"/>
            <a:ext cx="11274942" cy="641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54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3E221-3AAC-1231-4378-4294836AB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D789B0-F1FF-69E3-6A40-18B5C6FD7E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87" b="7364"/>
          <a:stretch>
            <a:fillRect/>
          </a:stretch>
        </p:blipFill>
        <p:spPr>
          <a:xfrm>
            <a:off x="475991" y="-69112"/>
            <a:ext cx="11240018" cy="639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2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35ED3-130E-1C2D-4F30-C62A8EB38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F51731-BA76-DDC0-1C76-EE85AE973D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97" b="7752"/>
          <a:stretch>
            <a:fillRect/>
          </a:stretch>
        </p:blipFill>
        <p:spPr>
          <a:xfrm>
            <a:off x="434606" y="-52911"/>
            <a:ext cx="11322788" cy="638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300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7F6E1-A233-FE79-E4C3-C8F2063D8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8D3E25-D181-491A-1971-A460404E33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65" b="7674"/>
          <a:stretch>
            <a:fillRect/>
          </a:stretch>
        </p:blipFill>
        <p:spPr>
          <a:xfrm>
            <a:off x="455871" y="-57543"/>
            <a:ext cx="11280258" cy="638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11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EEC57-4789-AE11-2918-E2C342A35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0A2129-4626-F84A-46E2-F234458B5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74" b="7520"/>
          <a:stretch>
            <a:fillRect/>
          </a:stretch>
        </p:blipFill>
        <p:spPr>
          <a:xfrm>
            <a:off x="426631" y="-68312"/>
            <a:ext cx="11338737" cy="64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57C6E-BED0-E6BC-2044-BB8C3113E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8FA6B0-40E7-E6FD-7530-21C0E5E00C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8" b="7210"/>
          <a:stretch>
            <a:fillRect/>
          </a:stretch>
        </p:blipFill>
        <p:spPr>
          <a:xfrm>
            <a:off x="445238" y="-82318"/>
            <a:ext cx="11301523" cy="642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3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96DF9-35A2-8A4E-6F90-B77031B39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D7CBE3-3D71-06FE-1052-61DF1F1283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42" b="7053"/>
          <a:stretch>
            <a:fillRect/>
          </a:stretch>
        </p:blipFill>
        <p:spPr>
          <a:xfrm>
            <a:off x="465395" y="-74201"/>
            <a:ext cx="11261209" cy="641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62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A3B48-6DF3-59A5-3B43-5E39B94BE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ECB517-8CBA-932D-E1FB-0068221AEE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65" b="7442"/>
          <a:stretch>
            <a:fillRect/>
          </a:stretch>
        </p:blipFill>
        <p:spPr>
          <a:xfrm>
            <a:off x="453213" y="-59444"/>
            <a:ext cx="11285574" cy="64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424F2-30CC-40EE-4AC7-359872C0D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62DD2D-CAD9-1EC9-8AD7-861B954CF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9" b="7364"/>
          <a:stretch>
            <a:fillRect/>
          </a:stretch>
        </p:blipFill>
        <p:spPr>
          <a:xfrm>
            <a:off x="445238" y="-65320"/>
            <a:ext cx="11301524" cy="641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61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65198-5A1E-8D4B-E151-7E4FBAD54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1AAD0-9F7D-2E42-5E75-3B120397D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97" b="6822"/>
          <a:stretch>
            <a:fillRect/>
          </a:stretch>
        </p:blipFill>
        <p:spPr>
          <a:xfrm>
            <a:off x="485111" y="-70816"/>
            <a:ext cx="11221778" cy="640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7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ECB40-B35B-A3DB-9590-7FBCB5F98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D28491-4CAA-3E94-F91C-0F7E0CCDFE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54" b="7364"/>
          <a:stretch>
            <a:fillRect/>
          </a:stretch>
        </p:blipFill>
        <p:spPr>
          <a:xfrm>
            <a:off x="487990" y="-62214"/>
            <a:ext cx="11216020" cy="639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47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CC9DC8DFE19D428A9A6D5BFFCA86A2" ma:contentTypeVersion="0" ma:contentTypeDescription="Create a new document." ma:contentTypeScope="" ma:versionID="6661c8c4da6926bc587866eea6dcff6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00c6692915ba10984c0aabd49f31b2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80681B-B1E7-4FB4-B6E3-1A33B0BE1AA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A1B1E32-4865-4404-B0DB-A2BB1C0FB5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EA3D0C-142A-46F0-9ADA-3BF4EFEE4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</Words>
  <Application>Microsoft Office PowerPoint</Application>
  <PresentationFormat>Widescreen</PresentationFormat>
  <Paragraphs>2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Georgia</vt:lpstr>
      <vt:lpstr>Helvetica</vt:lpstr>
      <vt:lpstr>Office Theme</vt:lpstr>
      <vt:lpstr>Continuing Your Homelab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Lynch</dc:creator>
  <cp:lastModifiedBy>Sciatic Nerd</cp:lastModifiedBy>
  <cp:revision>42</cp:revision>
  <dcterms:created xsi:type="dcterms:W3CDTF">2025-11-17T22:06:00Z</dcterms:created>
  <dcterms:modified xsi:type="dcterms:W3CDTF">2026-09-10T04:29:03Z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0x0101009ACC9DC8DFE19D428A9A6D5BFFCA86A2</vt:lpwstr>
  </property>
</Properties>
</file>