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4"/>
  </p:sldMasterIdLst>
  <p:notesMasterIdLst>
    <p:notesMasterId r:id="rId74"/>
  </p:notesMasterIdLst>
  <p:handoutMasterIdLst>
    <p:handoutMasterId r:id="rId75"/>
  </p:handoutMasterIdLst>
  <p:sldIdLst>
    <p:sldId id="278" r:id="rId5"/>
    <p:sldId id="271" r:id="rId6"/>
    <p:sldId id="308" r:id="rId7"/>
    <p:sldId id="310" r:id="rId8"/>
    <p:sldId id="311" r:id="rId9"/>
    <p:sldId id="309" r:id="rId10"/>
    <p:sldId id="312" r:id="rId11"/>
    <p:sldId id="307" r:id="rId12"/>
    <p:sldId id="282" r:id="rId13"/>
    <p:sldId id="314" r:id="rId14"/>
    <p:sldId id="317" r:id="rId15"/>
    <p:sldId id="315" r:id="rId16"/>
    <p:sldId id="316" r:id="rId17"/>
    <p:sldId id="293" r:id="rId18"/>
    <p:sldId id="318" r:id="rId19"/>
    <p:sldId id="295" r:id="rId20"/>
    <p:sldId id="296" r:id="rId21"/>
    <p:sldId id="297" r:id="rId22"/>
    <p:sldId id="294" r:id="rId23"/>
    <p:sldId id="298" r:id="rId24"/>
    <p:sldId id="299" r:id="rId25"/>
    <p:sldId id="300" r:id="rId26"/>
    <p:sldId id="301" r:id="rId27"/>
    <p:sldId id="306" r:id="rId28"/>
    <p:sldId id="302" r:id="rId29"/>
    <p:sldId id="303" r:id="rId30"/>
    <p:sldId id="304" r:id="rId31"/>
    <p:sldId id="305" r:id="rId32"/>
    <p:sldId id="320" r:id="rId33"/>
    <p:sldId id="319" r:id="rId34"/>
    <p:sldId id="324" r:id="rId35"/>
    <p:sldId id="323" r:id="rId36"/>
    <p:sldId id="321" r:id="rId37"/>
    <p:sldId id="322" r:id="rId38"/>
    <p:sldId id="325" r:id="rId39"/>
    <p:sldId id="326" r:id="rId40"/>
    <p:sldId id="285" r:id="rId41"/>
    <p:sldId id="327" r:id="rId42"/>
    <p:sldId id="328" r:id="rId43"/>
    <p:sldId id="330" r:id="rId44"/>
    <p:sldId id="329" r:id="rId45"/>
    <p:sldId id="331" r:id="rId46"/>
    <p:sldId id="332" r:id="rId47"/>
    <p:sldId id="333" r:id="rId48"/>
    <p:sldId id="334" r:id="rId49"/>
    <p:sldId id="335" r:id="rId50"/>
    <p:sldId id="336" r:id="rId51"/>
    <p:sldId id="337" r:id="rId52"/>
    <p:sldId id="338" r:id="rId53"/>
    <p:sldId id="339" r:id="rId54"/>
    <p:sldId id="340" r:id="rId55"/>
    <p:sldId id="341" r:id="rId56"/>
    <p:sldId id="343" r:id="rId57"/>
    <p:sldId id="344" r:id="rId58"/>
    <p:sldId id="345" r:id="rId59"/>
    <p:sldId id="346" r:id="rId60"/>
    <p:sldId id="347" r:id="rId61"/>
    <p:sldId id="348" r:id="rId62"/>
    <p:sldId id="342" r:id="rId63"/>
    <p:sldId id="349" r:id="rId64"/>
    <p:sldId id="350" r:id="rId65"/>
    <p:sldId id="351" r:id="rId66"/>
    <p:sldId id="354" r:id="rId67"/>
    <p:sldId id="352" r:id="rId68"/>
    <p:sldId id="353" r:id="rId69"/>
    <p:sldId id="355" r:id="rId70"/>
    <p:sldId id="356" r:id="rId71"/>
    <p:sldId id="290" r:id="rId72"/>
    <p:sldId id="292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2833802-FEF1-4C79-8D5D-14CF1EAF98D9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388" autoAdjust="0"/>
  </p:normalViewPr>
  <p:slideViewPr>
    <p:cSldViewPr snapToGrid="0">
      <p:cViewPr varScale="1">
        <p:scale>
          <a:sx n="86" d="100"/>
          <a:sy n="86" d="100"/>
        </p:scale>
        <p:origin x="48" y="321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3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sv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svg"/><Relationship Id="rId1" Type="http://schemas.openxmlformats.org/officeDocument/2006/relationships/image" Target="../media/image93.png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10" Type="http://schemas.openxmlformats.org/officeDocument/2006/relationships/image" Target="../media/image102.svg"/><Relationship Id="rId4" Type="http://schemas.openxmlformats.org/officeDocument/2006/relationships/image" Target="../media/image96.svg"/><Relationship Id="rId9" Type="http://schemas.openxmlformats.org/officeDocument/2006/relationships/image" Target="../media/image10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sv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svg"/><Relationship Id="rId1" Type="http://schemas.openxmlformats.org/officeDocument/2006/relationships/image" Target="../media/image93.png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10" Type="http://schemas.openxmlformats.org/officeDocument/2006/relationships/image" Target="../media/image102.svg"/><Relationship Id="rId4" Type="http://schemas.openxmlformats.org/officeDocument/2006/relationships/image" Target="../media/image96.svg"/><Relationship Id="rId9" Type="http://schemas.openxmlformats.org/officeDocument/2006/relationships/image" Target="../media/image10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91F16F-144A-49A4-AD94-895A7221ADF0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3A2874E-3EC2-4190-9C2A-A99360BA831B}">
      <dgm:prSet/>
      <dgm:spPr/>
      <dgm:t>
        <a:bodyPr/>
        <a:lstStyle/>
        <a:p>
          <a:r>
            <a:rPr lang="en-US"/>
            <a:t>Cost of Options</a:t>
          </a:r>
        </a:p>
      </dgm:t>
    </dgm:pt>
    <dgm:pt modelId="{A7C6EC52-B821-4657-AA15-995667060903}" type="parTrans" cxnId="{91B6E352-BE50-4592-834D-A7DEED1BE4C8}">
      <dgm:prSet/>
      <dgm:spPr/>
      <dgm:t>
        <a:bodyPr/>
        <a:lstStyle/>
        <a:p>
          <a:endParaRPr lang="en-US"/>
        </a:p>
      </dgm:t>
    </dgm:pt>
    <dgm:pt modelId="{A177F5A8-B290-4446-9708-4DE12BB583CD}" type="sibTrans" cxnId="{91B6E352-BE50-4592-834D-A7DEED1BE4C8}">
      <dgm:prSet/>
      <dgm:spPr/>
      <dgm:t>
        <a:bodyPr/>
        <a:lstStyle/>
        <a:p>
          <a:endParaRPr lang="en-US"/>
        </a:p>
      </dgm:t>
    </dgm:pt>
    <dgm:pt modelId="{3064F5B6-8C9A-4F5E-9356-4646E1592B46}">
      <dgm:prSet/>
      <dgm:spPr/>
      <dgm:t>
        <a:bodyPr/>
        <a:lstStyle/>
        <a:p>
          <a:r>
            <a:rPr lang="en-US"/>
            <a:t>Use Cases</a:t>
          </a:r>
        </a:p>
      </dgm:t>
    </dgm:pt>
    <dgm:pt modelId="{5B748ECD-9136-4620-8986-005C156ECC93}" type="parTrans" cxnId="{6152A5BF-DCB1-40E6-A61D-C7BFBA5D33B4}">
      <dgm:prSet/>
      <dgm:spPr/>
      <dgm:t>
        <a:bodyPr/>
        <a:lstStyle/>
        <a:p>
          <a:endParaRPr lang="en-US"/>
        </a:p>
      </dgm:t>
    </dgm:pt>
    <dgm:pt modelId="{BF684882-D8E4-4122-B89C-6FB588495B75}" type="sibTrans" cxnId="{6152A5BF-DCB1-40E6-A61D-C7BFBA5D33B4}">
      <dgm:prSet/>
      <dgm:spPr/>
      <dgm:t>
        <a:bodyPr/>
        <a:lstStyle/>
        <a:p>
          <a:endParaRPr lang="en-US"/>
        </a:p>
      </dgm:t>
    </dgm:pt>
    <dgm:pt modelId="{ECA30B8B-CFD5-4A2D-A7F5-BA47CD875450}">
      <dgm:prSet/>
      <dgm:spPr/>
      <dgm:t>
        <a:bodyPr/>
        <a:lstStyle/>
        <a:p>
          <a:r>
            <a:rPr lang="en-US"/>
            <a:t>Considerations and Risks</a:t>
          </a:r>
        </a:p>
      </dgm:t>
    </dgm:pt>
    <dgm:pt modelId="{DA82F940-4F13-4521-82A0-F68C71675483}" type="parTrans" cxnId="{79179D41-7C31-4368-9CF2-40CD11864514}">
      <dgm:prSet/>
      <dgm:spPr/>
      <dgm:t>
        <a:bodyPr/>
        <a:lstStyle/>
        <a:p>
          <a:endParaRPr lang="en-US"/>
        </a:p>
      </dgm:t>
    </dgm:pt>
    <dgm:pt modelId="{704F93B5-B4C2-4892-9762-A498271A17AB}" type="sibTrans" cxnId="{79179D41-7C31-4368-9CF2-40CD11864514}">
      <dgm:prSet/>
      <dgm:spPr/>
      <dgm:t>
        <a:bodyPr/>
        <a:lstStyle/>
        <a:p>
          <a:endParaRPr lang="en-US"/>
        </a:p>
      </dgm:t>
    </dgm:pt>
    <dgm:pt modelId="{08FB8DC2-16FC-4967-888A-751B8C4A7E37}">
      <dgm:prSet/>
      <dgm:spPr/>
      <dgm:t>
        <a:bodyPr/>
        <a:lstStyle/>
        <a:p>
          <a:r>
            <a:rPr lang="en-US"/>
            <a:t>Stages: Building Things Out</a:t>
          </a:r>
        </a:p>
      </dgm:t>
    </dgm:pt>
    <dgm:pt modelId="{3DD7EAC9-5136-44A0-988B-660D2C8BD880}" type="parTrans" cxnId="{FAA62C11-69C5-4C5D-82AA-974C9798CCF6}">
      <dgm:prSet/>
      <dgm:spPr/>
      <dgm:t>
        <a:bodyPr/>
        <a:lstStyle/>
        <a:p>
          <a:endParaRPr lang="en-US"/>
        </a:p>
      </dgm:t>
    </dgm:pt>
    <dgm:pt modelId="{CF35536E-6A3B-4029-B280-EC4234CAD3E0}" type="sibTrans" cxnId="{FAA62C11-69C5-4C5D-82AA-974C9798CCF6}">
      <dgm:prSet/>
      <dgm:spPr/>
      <dgm:t>
        <a:bodyPr/>
        <a:lstStyle/>
        <a:p>
          <a:endParaRPr lang="en-US"/>
        </a:p>
      </dgm:t>
    </dgm:pt>
    <dgm:pt modelId="{FC38A12C-D6C4-4162-9634-80A03A77B4A8}" type="pres">
      <dgm:prSet presAssocID="{6C91F16F-144A-49A4-AD94-895A7221ADF0}" presName="root" presStyleCnt="0">
        <dgm:presLayoutVars>
          <dgm:dir/>
          <dgm:resizeHandles val="exact"/>
        </dgm:presLayoutVars>
      </dgm:prSet>
      <dgm:spPr/>
    </dgm:pt>
    <dgm:pt modelId="{78018ADA-20F7-45A1-94A5-FDA0D8876C16}" type="pres">
      <dgm:prSet presAssocID="{6C91F16F-144A-49A4-AD94-895A7221ADF0}" presName="container" presStyleCnt="0">
        <dgm:presLayoutVars>
          <dgm:dir/>
          <dgm:resizeHandles val="exact"/>
        </dgm:presLayoutVars>
      </dgm:prSet>
      <dgm:spPr/>
    </dgm:pt>
    <dgm:pt modelId="{AC523224-DF37-4D57-943F-AD8F9E5B8EA6}" type="pres">
      <dgm:prSet presAssocID="{93A2874E-3EC2-4190-9C2A-A99360BA831B}" presName="compNode" presStyleCnt="0"/>
      <dgm:spPr/>
    </dgm:pt>
    <dgm:pt modelId="{559A5C77-86B3-49BD-8ED8-CC34AF21D3E5}" type="pres">
      <dgm:prSet presAssocID="{93A2874E-3EC2-4190-9C2A-A99360BA831B}" presName="iconBgRect" presStyleLbl="bgShp" presStyleIdx="0" presStyleCnt="4"/>
      <dgm:spPr/>
    </dgm:pt>
    <dgm:pt modelId="{594393CB-B741-4468-B7F2-0C3D19AA7FA2}" type="pres">
      <dgm:prSet presAssocID="{93A2874E-3EC2-4190-9C2A-A99360BA831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A00FBE45-8C0A-4D0A-B06D-C83A11302899}" type="pres">
      <dgm:prSet presAssocID="{93A2874E-3EC2-4190-9C2A-A99360BA831B}" presName="spaceRect" presStyleCnt="0"/>
      <dgm:spPr/>
    </dgm:pt>
    <dgm:pt modelId="{EAB811C7-AD0C-4292-A58D-386F3A64597F}" type="pres">
      <dgm:prSet presAssocID="{93A2874E-3EC2-4190-9C2A-A99360BA831B}" presName="textRect" presStyleLbl="revTx" presStyleIdx="0" presStyleCnt="4">
        <dgm:presLayoutVars>
          <dgm:chMax val="1"/>
          <dgm:chPref val="1"/>
        </dgm:presLayoutVars>
      </dgm:prSet>
      <dgm:spPr/>
    </dgm:pt>
    <dgm:pt modelId="{2DADE150-9699-4426-89E6-7D30AA7AB5A2}" type="pres">
      <dgm:prSet presAssocID="{A177F5A8-B290-4446-9708-4DE12BB583CD}" presName="sibTrans" presStyleLbl="sibTrans2D1" presStyleIdx="0" presStyleCnt="0"/>
      <dgm:spPr/>
    </dgm:pt>
    <dgm:pt modelId="{C58D75DE-0845-4B1B-B3F0-F480FDB57064}" type="pres">
      <dgm:prSet presAssocID="{3064F5B6-8C9A-4F5E-9356-4646E1592B46}" presName="compNode" presStyleCnt="0"/>
      <dgm:spPr/>
    </dgm:pt>
    <dgm:pt modelId="{EFD62415-8991-4E7E-AB81-7FFE01B011B7}" type="pres">
      <dgm:prSet presAssocID="{3064F5B6-8C9A-4F5E-9356-4646E1592B46}" presName="iconBgRect" presStyleLbl="bgShp" presStyleIdx="1" presStyleCnt="4"/>
      <dgm:spPr/>
    </dgm:pt>
    <dgm:pt modelId="{73E19EE6-0044-4328-9178-BF19F0FAD5E4}" type="pres">
      <dgm:prSet presAssocID="{3064F5B6-8C9A-4F5E-9356-4646E1592B4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Tm"/>
        </a:ext>
      </dgm:extLst>
    </dgm:pt>
    <dgm:pt modelId="{D5BC7410-43E6-495D-BCFC-32248D810266}" type="pres">
      <dgm:prSet presAssocID="{3064F5B6-8C9A-4F5E-9356-4646E1592B46}" presName="spaceRect" presStyleCnt="0"/>
      <dgm:spPr/>
    </dgm:pt>
    <dgm:pt modelId="{58A24333-C7CB-48D7-94E8-BC7D007D793F}" type="pres">
      <dgm:prSet presAssocID="{3064F5B6-8C9A-4F5E-9356-4646E1592B46}" presName="textRect" presStyleLbl="revTx" presStyleIdx="1" presStyleCnt="4">
        <dgm:presLayoutVars>
          <dgm:chMax val="1"/>
          <dgm:chPref val="1"/>
        </dgm:presLayoutVars>
      </dgm:prSet>
      <dgm:spPr/>
    </dgm:pt>
    <dgm:pt modelId="{4C33701D-C815-4F70-A06F-465A915B250F}" type="pres">
      <dgm:prSet presAssocID="{BF684882-D8E4-4122-B89C-6FB588495B75}" presName="sibTrans" presStyleLbl="sibTrans2D1" presStyleIdx="0" presStyleCnt="0"/>
      <dgm:spPr/>
    </dgm:pt>
    <dgm:pt modelId="{F4550E53-8DC6-45DF-A285-4D0505C32ECD}" type="pres">
      <dgm:prSet presAssocID="{ECA30B8B-CFD5-4A2D-A7F5-BA47CD875450}" presName="compNode" presStyleCnt="0"/>
      <dgm:spPr/>
    </dgm:pt>
    <dgm:pt modelId="{E54AD15D-A37A-41D1-B66D-7DA6EBDDDB74}" type="pres">
      <dgm:prSet presAssocID="{ECA30B8B-CFD5-4A2D-A7F5-BA47CD875450}" presName="iconBgRect" presStyleLbl="bgShp" presStyleIdx="2" presStyleCnt="4"/>
      <dgm:spPr/>
    </dgm:pt>
    <dgm:pt modelId="{A4CCD04D-01A4-4890-85D4-7F75E556EF9E}" type="pres">
      <dgm:prSet presAssocID="{ECA30B8B-CFD5-4A2D-A7F5-BA47CD87545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F13B5327-E0DE-45FB-9044-DE830D548384}" type="pres">
      <dgm:prSet presAssocID="{ECA30B8B-CFD5-4A2D-A7F5-BA47CD875450}" presName="spaceRect" presStyleCnt="0"/>
      <dgm:spPr/>
    </dgm:pt>
    <dgm:pt modelId="{EC28E5D5-7102-4035-B75D-F301BB9D7AB5}" type="pres">
      <dgm:prSet presAssocID="{ECA30B8B-CFD5-4A2D-A7F5-BA47CD875450}" presName="textRect" presStyleLbl="revTx" presStyleIdx="2" presStyleCnt="4">
        <dgm:presLayoutVars>
          <dgm:chMax val="1"/>
          <dgm:chPref val="1"/>
        </dgm:presLayoutVars>
      </dgm:prSet>
      <dgm:spPr/>
    </dgm:pt>
    <dgm:pt modelId="{B739CC53-7853-48A8-8213-6C54B672B37A}" type="pres">
      <dgm:prSet presAssocID="{704F93B5-B4C2-4892-9762-A498271A17AB}" presName="sibTrans" presStyleLbl="sibTrans2D1" presStyleIdx="0" presStyleCnt="0"/>
      <dgm:spPr/>
    </dgm:pt>
    <dgm:pt modelId="{68D50757-3CA1-4C57-BD15-E3FCAEC6B3C4}" type="pres">
      <dgm:prSet presAssocID="{08FB8DC2-16FC-4967-888A-751B8C4A7E37}" presName="compNode" presStyleCnt="0"/>
      <dgm:spPr/>
    </dgm:pt>
    <dgm:pt modelId="{A73475AE-365E-47FD-910A-AC9CFD9B90BC}" type="pres">
      <dgm:prSet presAssocID="{08FB8DC2-16FC-4967-888A-751B8C4A7E37}" presName="iconBgRect" presStyleLbl="bgShp" presStyleIdx="3" presStyleCnt="4"/>
      <dgm:spPr/>
    </dgm:pt>
    <dgm:pt modelId="{85EE2C7F-EB87-47E3-ADC0-58147F3C5AD7}" type="pres">
      <dgm:prSet presAssocID="{08FB8DC2-16FC-4967-888A-751B8C4A7E3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uzzle"/>
        </a:ext>
      </dgm:extLst>
    </dgm:pt>
    <dgm:pt modelId="{0DFEC989-496D-4190-93AA-185CB6DF2594}" type="pres">
      <dgm:prSet presAssocID="{08FB8DC2-16FC-4967-888A-751B8C4A7E37}" presName="spaceRect" presStyleCnt="0"/>
      <dgm:spPr/>
    </dgm:pt>
    <dgm:pt modelId="{F0F9EC4E-F9E3-407C-8632-8013574BED88}" type="pres">
      <dgm:prSet presAssocID="{08FB8DC2-16FC-4967-888A-751B8C4A7E37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92E7B0A-F152-44EB-815B-B1CDE5A25201}" type="presOf" srcId="{08FB8DC2-16FC-4967-888A-751B8C4A7E37}" destId="{F0F9EC4E-F9E3-407C-8632-8013574BED88}" srcOrd="0" destOrd="0" presId="urn:microsoft.com/office/officeart/2018/2/layout/IconCircleList"/>
    <dgm:cxn modelId="{5051D60A-B6FC-4CE5-8B5B-010B386C979F}" type="presOf" srcId="{6C91F16F-144A-49A4-AD94-895A7221ADF0}" destId="{FC38A12C-D6C4-4162-9634-80A03A77B4A8}" srcOrd="0" destOrd="0" presId="urn:microsoft.com/office/officeart/2018/2/layout/IconCircleList"/>
    <dgm:cxn modelId="{FAA62C11-69C5-4C5D-82AA-974C9798CCF6}" srcId="{6C91F16F-144A-49A4-AD94-895A7221ADF0}" destId="{08FB8DC2-16FC-4967-888A-751B8C4A7E37}" srcOrd="3" destOrd="0" parTransId="{3DD7EAC9-5136-44A0-988B-660D2C8BD880}" sibTransId="{CF35536E-6A3B-4029-B280-EC4234CAD3E0}"/>
    <dgm:cxn modelId="{71FB505E-963D-4943-B00F-20103DC819B9}" type="presOf" srcId="{704F93B5-B4C2-4892-9762-A498271A17AB}" destId="{B739CC53-7853-48A8-8213-6C54B672B37A}" srcOrd="0" destOrd="0" presId="urn:microsoft.com/office/officeart/2018/2/layout/IconCircleList"/>
    <dgm:cxn modelId="{79179D41-7C31-4368-9CF2-40CD11864514}" srcId="{6C91F16F-144A-49A4-AD94-895A7221ADF0}" destId="{ECA30B8B-CFD5-4A2D-A7F5-BA47CD875450}" srcOrd="2" destOrd="0" parTransId="{DA82F940-4F13-4521-82A0-F68C71675483}" sibTransId="{704F93B5-B4C2-4892-9762-A498271A17AB}"/>
    <dgm:cxn modelId="{91B6E352-BE50-4592-834D-A7DEED1BE4C8}" srcId="{6C91F16F-144A-49A4-AD94-895A7221ADF0}" destId="{93A2874E-3EC2-4190-9C2A-A99360BA831B}" srcOrd="0" destOrd="0" parTransId="{A7C6EC52-B821-4657-AA15-995667060903}" sibTransId="{A177F5A8-B290-4446-9708-4DE12BB583CD}"/>
    <dgm:cxn modelId="{BDA64B56-20EE-45F3-93FF-0869E7AC5EE6}" type="presOf" srcId="{3064F5B6-8C9A-4F5E-9356-4646E1592B46}" destId="{58A24333-C7CB-48D7-94E8-BC7D007D793F}" srcOrd="0" destOrd="0" presId="urn:microsoft.com/office/officeart/2018/2/layout/IconCircleList"/>
    <dgm:cxn modelId="{6E651785-A073-4321-90AD-D5D0AF22D28C}" type="presOf" srcId="{A177F5A8-B290-4446-9708-4DE12BB583CD}" destId="{2DADE150-9699-4426-89E6-7D30AA7AB5A2}" srcOrd="0" destOrd="0" presId="urn:microsoft.com/office/officeart/2018/2/layout/IconCircleList"/>
    <dgm:cxn modelId="{1DE27A9C-CED3-4E66-BC4A-1DA60F673287}" type="presOf" srcId="{BF684882-D8E4-4122-B89C-6FB588495B75}" destId="{4C33701D-C815-4F70-A06F-465A915B250F}" srcOrd="0" destOrd="0" presId="urn:microsoft.com/office/officeart/2018/2/layout/IconCircleList"/>
    <dgm:cxn modelId="{74A5F3A6-9824-4100-A518-ABBCFB9A182E}" type="presOf" srcId="{ECA30B8B-CFD5-4A2D-A7F5-BA47CD875450}" destId="{EC28E5D5-7102-4035-B75D-F301BB9D7AB5}" srcOrd="0" destOrd="0" presId="urn:microsoft.com/office/officeart/2018/2/layout/IconCircleList"/>
    <dgm:cxn modelId="{6152A5BF-DCB1-40E6-A61D-C7BFBA5D33B4}" srcId="{6C91F16F-144A-49A4-AD94-895A7221ADF0}" destId="{3064F5B6-8C9A-4F5E-9356-4646E1592B46}" srcOrd="1" destOrd="0" parTransId="{5B748ECD-9136-4620-8986-005C156ECC93}" sibTransId="{BF684882-D8E4-4122-B89C-6FB588495B75}"/>
    <dgm:cxn modelId="{714244E2-3EDB-4B0A-B429-2E293438997C}" type="presOf" srcId="{93A2874E-3EC2-4190-9C2A-A99360BA831B}" destId="{EAB811C7-AD0C-4292-A58D-386F3A64597F}" srcOrd="0" destOrd="0" presId="urn:microsoft.com/office/officeart/2018/2/layout/IconCircleList"/>
    <dgm:cxn modelId="{4109D26B-7575-4111-BF98-9E7DE1C20EE4}" type="presParOf" srcId="{FC38A12C-D6C4-4162-9634-80A03A77B4A8}" destId="{78018ADA-20F7-45A1-94A5-FDA0D8876C16}" srcOrd="0" destOrd="0" presId="urn:microsoft.com/office/officeart/2018/2/layout/IconCircleList"/>
    <dgm:cxn modelId="{D86FA6A1-D415-48E4-83C1-2FBD74E37FE5}" type="presParOf" srcId="{78018ADA-20F7-45A1-94A5-FDA0D8876C16}" destId="{AC523224-DF37-4D57-943F-AD8F9E5B8EA6}" srcOrd="0" destOrd="0" presId="urn:microsoft.com/office/officeart/2018/2/layout/IconCircleList"/>
    <dgm:cxn modelId="{667DCD95-D78A-4667-A9E2-0669AD35B1D5}" type="presParOf" srcId="{AC523224-DF37-4D57-943F-AD8F9E5B8EA6}" destId="{559A5C77-86B3-49BD-8ED8-CC34AF21D3E5}" srcOrd="0" destOrd="0" presId="urn:microsoft.com/office/officeart/2018/2/layout/IconCircleList"/>
    <dgm:cxn modelId="{E338E945-0F8A-4F51-B75A-435507527F18}" type="presParOf" srcId="{AC523224-DF37-4D57-943F-AD8F9E5B8EA6}" destId="{594393CB-B741-4468-B7F2-0C3D19AA7FA2}" srcOrd="1" destOrd="0" presId="urn:microsoft.com/office/officeart/2018/2/layout/IconCircleList"/>
    <dgm:cxn modelId="{3634A28E-BD1A-465B-9474-55DCDD628CD6}" type="presParOf" srcId="{AC523224-DF37-4D57-943F-AD8F9E5B8EA6}" destId="{A00FBE45-8C0A-4D0A-B06D-C83A11302899}" srcOrd="2" destOrd="0" presId="urn:microsoft.com/office/officeart/2018/2/layout/IconCircleList"/>
    <dgm:cxn modelId="{FC9A76DD-AEED-4424-B471-C26A47F36D4B}" type="presParOf" srcId="{AC523224-DF37-4D57-943F-AD8F9E5B8EA6}" destId="{EAB811C7-AD0C-4292-A58D-386F3A64597F}" srcOrd="3" destOrd="0" presId="urn:microsoft.com/office/officeart/2018/2/layout/IconCircleList"/>
    <dgm:cxn modelId="{A45E1991-8D0E-437A-846D-A0C237C815FB}" type="presParOf" srcId="{78018ADA-20F7-45A1-94A5-FDA0D8876C16}" destId="{2DADE150-9699-4426-89E6-7D30AA7AB5A2}" srcOrd="1" destOrd="0" presId="urn:microsoft.com/office/officeart/2018/2/layout/IconCircleList"/>
    <dgm:cxn modelId="{222152FD-3357-418D-9F99-611A4CD094AA}" type="presParOf" srcId="{78018ADA-20F7-45A1-94A5-FDA0D8876C16}" destId="{C58D75DE-0845-4B1B-B3F0-F480FDB57064}" srcOrd="2" destOrd="0" presId="urn:microsoft.com/office/officeart/2018/2/layout/IconCircleList"/>
    <dgm:cxn modelId="{D7741218-E334-43CF-972E-F3DCBD38DE2E}" type="presParOf" srcId="{C58D75DE-0845-4B1B-B3F0-F480FDB57064}" destId="{EFD62415-8991-4E7E-AB81-7FFE01B011B7}" srcOrd="0" destOrd="0" presId="urn:microsoft.com/office/officeart/2018/2/layout/IconCircleList"/>
    <dgm:cxn modelId="{5967D9AD-E418-4016-AD17-C0F1B0163AB5}" type="presParOf" srcId="{C58D75DE-0845-4B1B-B3F0-F480FDB57064}" destId="{73E19EE6-0044-4328-9178-BF19F0FAD5E4}" srcOrd="1" destOrd="0" presId="urn:microsoft.com/office/officeart/2018/2/layout/IconCircleList"/>
    <dgm:cxn modelId="{273C1F10-E482-40FA-9F4B-96AA90C0A9D2}" type="presParOf" srcId="{C58D75DE-0845-4B1B-B3F0-F480FDB57064}" destId="{D5BC7410-43E6-495D-BCFC-32248D810266}" srcOrd="2" destOrd="0" presId="urn:microsoft.com/office/officeart/2018/2/layout/IconCircleList"/>
    <dgm:cxn modelId="{6FE87625-135C-4BC4-B363-F1795BAB8515}" type="presParOf" srcId="{C58D75DE-0845-4B1B-B3F0-F480FDB57064}" destId="{58A24333-C7CB-48D7-94E8-BC7D007D793F}" srcOrd="3" destOrd="0" presId="urn:microsoft.com/office/officeart/2018/2/layout/IconCircleList"/>
    <dgm:cxn modelId="{18961FB9-9C1C-4F35-824D-5463B01388FE}" type="presParOf" srcId="{78018ADA-20F7-45A1-94A5-FDA0D8876C16}" destId="{4C33701D-C815-4F70-A06F-465A915B250F}" srcOrd="3" destOrd="0" presId="urn:microsoft.com/office/officeart/2018/2/layout/IconCircleList"/>
    <dgm:cxn modelId="{43DD6EE5-0BC6-4F39-BA04-F6A17ACB4649}" type="presParOf" srcId="{78018ADA-20F7-45A1-94A5-FDA0D8876C16}" destId="{F4550E53-8DC6-45DF-A285-4D0505C32ECD}" srcOrd="4" destOrd="0" presId="urn:microsoft.com/office/officeart/2018/2/layout/IconCircleList"/>
    <dgm:cxn modelId="{B87B34A6-FD78-43F7-9D96-BD97ACC45EFD}" type="presParOf" srcId="{F4550E53-8DC6-45DF-A285-4D0505C32ECD}" destId="{E54AD15D-A37A-41D1-B66D-7DA6EBDDDB74}" srcOrd="0" destOrd="0" presId="urn:microsoft.com/office/officeart/2018/2/layout/IconCircleList"/>
    <dgm:cxn modelId="{29095EFC-1F4C-4F46-BD1E-480C0FE8DC83}" type="presParOf" srcId="{F4550E53-8DC6-45DF-A285-4D0505C32ECD}" destId="{A4CCD04D-01A4-4890-85D4-7F75E556EF9E}" srcOrd="1" destOrd="0" presId="urn:microsoft.com/office/officeart/2018/2/layout/IconCircleList"/>
    <dgm:cxn modelId="{ED1230BC-FC92-49EE-A09B-456CC73F5B58}" type="presParOf" srcId="{F4550E53-8DC6-45DF-A285-4D0505C32ECD}" destId="{F13B5327-E0DE-45FB-9044-DE830D548384}" srcOrd="2" destOrd="0" presId="urn:microsoft.com/office/officeart/2018/2/layout/IconCircleList"/>
    <dgm:cxn modelId="{6BD6CCDE-7235-466E-A5C4-D7471D0E8328}" type="presParOf" srcId="{F4550E53-8DC6-45DF-A285-4D0505C32ECD}" destId="{EC28E5D5-7102-4035-B75D-F301BB9D7AB5}" srcOrd="3" destOrd="0" presId="urn:microsoft.com/office/officeart/2018/2/layout/IconCircleList"/>
    <dgm:cxn modelId="{25B5BFAB-768D-4178-94AE-1A6F15C3A29E}" type="presParOf" srcId="{78018ADA-20F7-45A1-94A5-FDA0D8876C16}" destId="{B739CC53-7853-48A8-8213-6C54B672B37A}" srcOrd="5" destOrd="0" presId="urn:microsoft.com/office/officeart/2018/2/layout/IconCircleList"/>
    <dgm:cxn modelId="{8D0CA8B7-8679-4CDB-A48F-9CC989E9F275}" type="presParOf" srcId="{78018ADA-20F7-45A1-94A5-FDA0D8876C16}" destId="{68D50757-3CA1-4C57-BD15-E3FCAEC6B3C4}" srcOrd="6" destOrd="0" presId="urn:microsoft.com/office/officeart/2018/2/layout/IconCircleList"/>
    <dgm:cxn modelId="{73BA9BA4-ED29-47F0-B450-7F9A824DE4DD}" type="presParOf" srcId="{68D50757-3CA1-4C57-BD15-E3FCAEC6B3C4}" destId="{A73475AE-365E-47FD-910A-AC9CFD9B90BC}" srcOrd="0" destOrd="0" presId="urn:microsoft.com/office/officeart/2018/2/layout/IconCircleList"/>
    <dgm:cxn modelId="{CA84B142-B5D6-4AB3-9C57-CC966912F372}" type="presParOf" srcId="{68D50757-3CA1-4C57-BD15-E3FCAEC6B3C4}" destId="{85EE2C7F-EB87-47E3-ADC0-58147F3C5AD7}" srcOrd="1" destOrd="0" presId="urn:microsoft.com/office/officeart/2018/2/layout/IconCircleList"/>
    <dgm:cxn modelId="{1B8399A2-A0A1-4F61-A20A-E8749A8B646D}" type="presParOf" srcId="{68D50757-3CA1-4C57-BD15-E3FCAEC6B3C4}" destId="{0DFEC989-496D-4190-93AA-185CB6DF2594}" srcOrd="2" destOrd="0" presId="urn:microsoft.com/office/officeart/2018/2/layout/IconCircleList"/>
    <dgm:cxn modelId="{9DD061A4-A652-44ED-8A0E-7D14E636ACE0}" type="presParOf" srcId="{68D50757-3CA1-4C57-BD15-E3FCAEC6B3C4}" destId="{F0F9EC4E-F9E3-407C-8632-8013574BED8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AE85EE-BEFE-402C-8425-19282F38829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12F4DA3-6AB5-4301-8932-2460D5E685DD}">
      <dgm:prSet/>
      <dgm:spPr/>
      <dgm:t>
        <a:bodyPr/>
        <a:lstStyle/>
        <a:p>
          <a:r>
            <a:rPr lang="en-US"/>
            <a:t>Photo management</a:t>
          </a:r>
        </a:p>
      </dgm:t>
    </dgm:pt>
    <dgm:pt modelId="{57549AD8-3A14-430E-AD1C-D341427D92C9}" type="parTrans" cxnId="{60F500FD-9C70-4810-AD8B-29D5F6CC7D7C}">
      <dgm:prSet/>
      <dgm:spPr/>
      <dgm:t>
        <a:bodyPr/>
        <a:lstStyle/>
        <a:p>
          <a:endParaRPr lang="en-US"/>
        </a:p>
      </dgm:t>
    </dgm:pt>
    <dgm:pt modelId="{141A75BE-1551-4B98-A5CD-157BDB218ED0}" type="sibTrans" cxnId="{60F500FD-9C70-4810-AD8B-29D5F6CC7D7C}">
      <dgm:prSet/>
      <dgm:spPr/>
      <dgm:t>
        <a:bodyPr/>
        <a:lstStyle/>
        <a:p>
          <a:endParaRPr lang="en-US"/>
        </a:p>
      </dgm:t>
    </dgm:pt>
    <dgm:pt modelId="{103E1AD2-EC15-46D9-9864-CCEDDF04671F}">
      <dgm:prSet/>
      <dgm:spPr/>
      <dgm:t>
        <a:bodyPr/>
        <a:lstStyle/>
        <a:p>
          <a:r>
            <a:rPr lang="en-US"/>
            <a:t>Document management</a:t>
          </a:r>
        </a:p>
      </dgm:t>
    </dgm:pt>
    <dgm:pt modelId="{F092E584-9D09-4A62-B403-1D7947E867E1}" type="parTrans" cxnId="{81CA9472-4BC0-4F68-BA9E-7461D5316E56}">
      <dgm:prSet/>
      <dgm:spPr/>
      <dgm:t>
        <a:bodyPr/>
        <a:lstStyle/>
        <a:p>
          <a:endParaRPr lang="en-US"/>
        </a:p>
      </dgm:t>
    </dgm:pt>
    <dgm:pt modelId="{3B55AD75-B3D4-45F5-ADD1-5029AB0A1210}" type="sibTrans" cxnId="{81CA9472-4BC0-4F68-BA9E-7461D5316E56}">
      <dgm:prSet/>
      <dgm:spPr/>
      <dgm:t>
        <a:bodyPr/>
        <a:lstStyle/>
        <a:p>
          <a:endParaRPr lang="en-US"/>
        </a:p>
      </dgm:t>
    </dgm:pt>
    <dgm:pt modelId="{155AF2AA-DABA-4BDB-9F38-D081A90AA528}">
      <dgm:prSet/>
      <dgm:spPr/>
      <dgm:t>
        <a:bodyPr/>
        <a:lstStyle/>
        <a:p>
          <a:r>
            <a:rPr lang="en-US"/>
            <a:t>Planning</a:t>
          </a:r>
        </a:p>
      </dgm:t>
    </dgm:pt>
    <dgm:pt modelId="{0669F59C-2FE1-4E98-A89C-90CD2C7EA928}" type="parTrans" cxnId="{58DC3B02-061A-417C-AE7C-A78BEF17A517}">
      <dgm:prSet/>
      <dgm:spPr/>
      <dgm:t>
        <a:bodyPr/>
        <a:lstStyle/>
        <a:p>
          <a:endParaRPr lang="en-US"/>
        </a:p>
      </dgm:t>
    </dgm:pt>
    <dgm:pt modelId="{00FF4C28-E5B8-4516-AD0C-603CC0F084AF}" type="sibTrans" cxnId="{58DC3B02-061A-417C-AE7C-A78BEF17A517}">
      <dgm:prSet/>
      <dgm:spPr/>
      <dgm:t>
        <a:bodyPr/>
        <a:lstStyle/>
        <a:p>
          <a:endParaRPr lang="en-US"/>
        </a:p>
      </dgm:t>
    </dgm:pt>
    <dgm:pt modelId="{9179AA40-992F-4F72-807E-F53B0C1D0AC8}">
      <dgm:prSet/>
      <dgm:spPr/>
      <dgm:t>
        <a:bodyPr/>
        <a:lstStyle/>
        <a:p>
          <a:r>
            <a:rPr lang="en-US"/>
            <a:t>Organizing</a:t>
          </a:r>
        </a:p>
      </dgm:t>
    </dgm:pt>
    <dgm:pt modelId="{D28B4EE8-653A-4E63-BCA7-3E9A3B6B3186}" type="parTrans" cxnId="{E9066141-7D71-45A5-971D-063820912D8A}">
      <dgm:prSet/>
      <dgm:spPr/>
      <dgm:t>
        <a:bodyPr/>
        <a:lstStyle/>
        <a:p>
          <a:endParaRPr lang="en-US"/>
        </a:p>
      </dgm:t>
    </dgm:pt>
    <dgm:pt modelId="{1B1C1F6E-84F2-4AA6-8366-158A9A8C9974}" type="sibTrans" cxnId="{E9066141-7D71-45A5-971D-063820912D8A}">
      <dgm:prSet/>
      <dgm:spPr/>
      <dgm:t>
        <a:bodyPr/>
        <a:lstStyle/>
        <a:p>
          <a:endParaRPr lang="en-US"/>
        </a:p>
      </dgm:t>
    </dgm:pt>
    <dgm:pt modelId="{436D3A06-60CE-4B15-87AC-5780696A80BF}">
      <dgm:prSet/>
      <dgm:spPr/>
      <dgm:t>
        <a:bodyPr/>
        <a:lstStyle/>
        <a:p>
          <a:r>
            <a:rPr lang="en-US"/>
            <a:t>Note taking</a:t>
          </a:r>
        </a:p>
      </dgm:t>
    </dgm:pt>
    <dgm:pt modelId="{D0E64A5F-DD05-4342-A323-1FDA483F0018}" type="parTrans" cxnId="{A6E42A5A-3E08-46BF-9DB3-69CE886C98E3}">
      <dgm:prSet/>
      <dgm:spPr/>
      <dgm:t>
        <a:bodyPr/>
        <a:lstStyle/>
        <a:p>
          <a:endParaRPr lang="en-US"/>
        </a:p>
      </dgm:t>
    </dgm:pt>
    <dgm:pt modelId="{C9643932-215A-40BF-AE17-4655C5D83FC9}" type="sibTrans" cxnId="{A6E42A5A-3E08-46BF-9DB3-69CE886C98E3}">
      <dgm:prSet/>
      <dgm:spPr/>
      <dgm:t>
        <a:bodyPr/>
        <a:lstStyle/>
        <a:p>
          <a:endParaRPr lang="en-US"/>
        </a:p>
      </dgm:t>
    </dgm:pt>
    <dgm:pt modelId="{96A5B904-DCFF-4CC8-A9E4-709790CD9EE6}">
      <dgm:prSet/>
      <dgm:spPr/>
      <dgm:t>
        <a:bodyPr/>
        <a:lstStyle/>
        <a:p>
          <a:r>
            <a:rPr lang="en-US"/>
            <a:t>Media stuff</a:t>
          </a:r>
        </a:p>
      </dgm:t>
    </dgm:pt>
    <dgm:pt modelId="{12E6072F-8C97-4029-83FC-4F5AE5F88992}" type="parTrans" cxnId="{D1431434-5362-433D-A234-D4D3BC7143B2}">
      <dgm:prSet/>
      <dgm:spPr/>
      <dgm:t>
        <a:bodyPr/>
        <a:lstStyle/>
        <a:p>
          <a:endParaRPr lang="en-US"/>
        </a:p>
      </dgm:t>
    </dgm:pt>
    <dgm:pt modelId="{D34E1391-9F6A-4966-9849-B44089BFDF45}" type="sibTrans" cxnId="{D1431434-5362-433D-A234-D4D3BC7143B2}">
      <dgm:prSet/>
      <dgm:spPr/>
      <dgm:t>
        <a:bodyPr/>
        <a:lstStyle/>
        <a:p>
          <a:endParaRPr lang="en-US"/>
        </a:p>
      </dgm:t>
    </dgm:pt>
    <dgm:pt modelId="{08A39C93-CDA2-4CD4-9635-C9550841EB51}">
      <dgm:prSet/>
      <dgm:spPr/>
      <dgm:t>
        <a:bodyPr/>
        <a:lstStyle/>
        <a:p>
          <a:r>
            <a:rPr lang="en-US"/>
            <a:t>Event Management</a:t>
          </a:r>
        </a:p>
      </dgm:t>
    </dgm:pt>
    <dgm:pt modelId="{C292677E-FBE2-4F01-9090-3481344B77B7}" type="parTrans" cxnId="{A2C7F3FA-21FD-41FC-B12B-240705C5911A}">
      <dgm:prSet/>
      <dgm:spPr/>
      <dgm:t>
        <a:bodyPr/>
        <a:lstStyle/>
        <a:p>
          <a:endParaRPr lang="en-US"/>
        </a:p>
      </dgm:t>
    </dgm:pt>
    <dgm:pt modelId="{28979A9F-3BEA-424D-B4C5-3B7FA28BF25C}" type="sibTrans" cxnId="{A2C7F3FA-21FD-41FC-B12B-240705C5911A}">
      <dgm:prSet/>
      <dgm:spPr/>
      <dgm:t>
        <a:bodyPr/>
        <a:lstStyle/>
        <a:p>
          <a:endParaRPr lang="en-US"/>
        </a:p>
      </dgm:t>
    </dgm:pt>
    <dgm:pt modelId="{F3937389-BA49-4ACF-A8EA-FD9FFED72CA8}" type="pres">
      <dgm:prSet presAssocID="{D3AE85EE-BEFE-402C-8425-19282F388292}" presName="root" presStyleCnt="0">
        <dgm:presLayoutVars>
          <dgm:dir/>
          <dgm:resizeHandles val="exact"/>
        </dgm:presLayoutVars>
      </dgm:prSet>
      <dgm:spPr/>
    </dgm:pt>
    <dgm:pt modelId="{5640AAD1-A136-47A1-8B8E-6D7F108F12AC}" type="pres">
      <dgm:prSet presAssocID="{012F4DA3-6AB5-4301-8932-2460D5E685DD}" presName="compNode" presStyleCnt="0"/>
      <dgm:spPr/>
    </dgm:pt>
    <dgm:pt modelId="{3841E471-D354-4C0A-A266-0E75081033DA}" type="pres">
      <dgm:prSet presAssocID="{012F4DA3-6AB5-4301-8932-2460D5E685DD}" presName="bgRect" presStyleLbl="bgShp" presStyleIdx="0" presStyleCnt="7"/>
      <dgm:spPr/>
    </dgm:pt>
    <dgm:pt modelId="{8AB2659D-4BED-4A48-BCA8-69F7CADA0840}" type="pres">
      <dgm:prSet presAssocID="{012F4DA3-6AB5-4301-8932-2460D5E685DD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mera"/>
        </a:ext>
      </dgm:extLst>
    </dgm:pt>
    <dgm:pt modelId="{2EC3A57D-A538-4CA0-BDA8-34F6649C9EAA}" type="pres">
      <dgm:prSet presAssocID="{012F4DA3-6AB5-4301-8932-2460D5E685DD}" presName="spaceRect" presStyleCnt="0"/>
      <dgm:spPr/>
    </dgm:pt>
    <dgm:pt modelId="{7C394D57-49CB-4FC7-8798-3C2DEDDF9269}" type="pres">
      <dgm:prSet presAssocID="{012F4DA3-6AB5-4301-8932-2460D5E685DD}" presName="parTx" presStyleLbl="revTx" presStyleIdx="0" presStyleCnt="7">
        <dgm:presLayoutVars>
          <dgm:chMax val="0"/>
          <dgm:chPref val="0"/>
        </dgm:presLayoutVars>
      </dgm:prSet>
      <dgm:spPr/>
    </dgm:pt>
    <dgm:pt modelId="{3AC39A68-CE92-4088-B7D0-B404FDDB9989}" type="pres">
      <dgm:prSet presAssocID="{141A75BE-1551-4B98-A5CD-157BDB218ED0}" presName="sibTrans" presStyleCnt="0"/>
      <dgm:spPr/>
    </dgm:pt>
    <dgm:pt modelId="{9392B274-064A-4875-ABC4-5F42B4430D0E}" type="pres">
      <dgm:prSet presAssocID="{103E1AD2-EC15-46D9-9864-CCEDDF04671F}" presName="compNode" presStyleCnt="0"/>
      <dgm:spPr/>
    </dgm:pt>
    <dgm:pt modelId="{3D32E779-70AA-4253-8EC3-D90FCD142CDD}" type="pres">
      <dgm:prSet presAssocID="{103E1AD2-EC15-46D9-9864-CCEDDF04671F}" presName="bgRect" presStyleLbl="bgShp" presStyleIdx="1" presStyleCnt="7"/>
      <dgm:spPr/>
    </dgm:pt>
    <dgm:pt modelId="{69F43091-03E9-4FFC-9068-7BEB43AD0E09}" type="pres">
      <dgm:prSet presAssocID="{103E1AD2-EC15-46D9-9864-CCEDDF04671F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EE43DE14-71EC-48D6-9EAB-FE8F749E0B4D}" type="pres">
      <dgm:prSet presAssocID="{103E1AD2-EC15-46D9-9864-CCEDDF04671F}" presName="spaceRect" presStyleCnt="0"/>
      <dgm:spPr/>
    </dgm:pt>
    <dgm:pt modelId="{CE7D7E4A-8879-4E96-AFB0-DF4354FE4000}" type="pres">
      <dgm:prSet presAssocID="{103E1AD2-EC15-46D9-9864-CCEDDF04671F}" presName="parTx" presStyleLbl="revTx" presStyleIdx="1" presStyleCnt="7">
        <dgm:presLayoutVars>
          <dgm:chMax val="0"/>
          <dgm:chPref val="0"/>
        </dgm:presLayoutVars>
      </dgm:prSet>
      <dgm:spPr/>
    </dgm:pt>
    <dgm:pt modelId="{9EE5EA80-4597-415F-AFFC-C08061AAAD72}" type="pres">
      <dgm:prSet presAssocID="{3B55AD75-B3D4-45F5-ADD1-5029AB0A1210}" presName="sibTrans" presStyleCnt="0"/>
      <dgm:spPr/>
    </dgm:pt>
    <dgm:pt modelId="{4A529F3D-C296-4FC5-868A-DF44E4604217}" type="pres">
      <dgm:prSet presAssocID="{155AF2AA-DABA-4BDB-9F38-D081A90AA528}" presName="compNode" presStyleCnt="0"/>
      <dgm:spPr/>
    </dgm:pt>
    <dgm:pt modelId="{C70B33F1-D307-4375-B1C2-D2FE69E06E4A}" type="pres">
      <dgm:prSet presAssocID="{155AF2AA-DABA-4BDB-9F38-D081A90AA528}" presName="bgRect" presStyleLbl="bgShp" presStyleIdx="2" presStyleCnt="7"/>
      <dgm:spPr/>
    </dgm:pt>
    <dgm:pt modelId="{4FDD212E-5BDC-4967-9D45-232C68274D1A}" type="pres">
      <dgm:prSet presAssocID="{155AF2AA-DABA-4BDB-9F38-D081A90AA528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EDA4374E-46D1-40F1-9721-A650CF81C623}" type="pres">
      <dgm:prSet presAssocID="{155AF2AA-DABA-4BDB-9F38-D081A90AA528}" presName="spaceRect" presStyleCnt="0"/>
      <dgm:spPr/>
    </dgm:pt>
    <dgm:pt modelId="{27936DED-3D59-48AD-ABED-471A25BE2D28}" type="pres">
      <dgm:prSet presAssocID="{155AF2AA-DABA-4BDB-9F38-D081A90AA528}" presName="parTx" presStyleLbl="revTx" presStyleIdx="2" presStyleCnt="7">
        <dgm:presLayoutVars>
          <dgm:chMax val="0"/>
          <dgm:chPref val="0"/>
        </dgm:presLayoutVars>
      </dgm:prSet>
      <dgm:spPr/>
    </dgm:pt>
    <dgm:pt modelId="{1F87AC6B-98B8-4B55-B35B-08F71992E614}" type="pres">
      <dgm:prSet presAssocID="{00FF4C28-E5B8-4516-AD0C-603CC0F084AF}" presName="sibTrans" presStyleCnt="0"/>
      <dgm:spPr/>
    </dgm:pt>
    <dgm:pt modelId="{3655B49D-C734-4CE5-86C7-DA0E10D0E3AB}" type="pres">
      <dgm:prSet presAssocID="{9179AA40-992F-4F72-807E-F53B0C1D0AC8}" presName="compNode" presStyleCnt="0"/>
      <dgm:spPr/>
    </dgm:pt>
    <dgm:pt modelId="{925C0195-6A6B-44E9-8E3F-968516BBC24E}" type="pres">
      <dgm:prSet presAssocID="{9179AA40-992F-4F72-807E-F53B0C1D0AC8}" presName="bgRect" presStyleLbl="bgShp" presStyleIdx="3" presStyleCnt="7"/>
      <dgm:spPr/>
    </dgm:pt>
    <dgm:pt modelId="{23B514DD-4E5A-4DB8-9DD9-A5B66C139409}" type="pres">
      <dgm:prSet presAssocID="{9179AA40-992F-4F72-807E-F53B0C1D0AC8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6D2A046B-EFB1-4FFC-A9E6-6E3CD3D9893B}" type="pres">
      <dgm:prSet presAssocID="{9179AA40-992F-4F72-807E-F53B0C1D0AC8}" presName="spaceRect" presStyleCnt="0"/>
      <dgm:spPr/>
    </dgm:pt>
    <dgm:pt modelId="{A44836E7-1030-41E6-A0D5-E4D8458064A6}" type="pres">
      <dgm:prSet presAssocID="{9179AA40-992F-4F72-807E-F53B0C1D0AC8}" presName="parTx" presStyleLbl="revTx" presStyleIdx="3" presStyleCnt="7">
        <dgm:presLayoutVars>
          <dgm:chMax val="0"/>
          <dgm:chPref val="0"/>
        </dgm:presLayoutVars>
      </dgm:prSet>
      <dgm:spPr/>
    </dgm:pt>
    <dgm:pt modelId="{99293F06-BA31-4501-93FD-36009D35547E}" type="pres">
      <dgm:prSet presAssocID="{1B1C1F6E-84F2-4AA6-8366-158A9A8C9974}" presName="sibTrans" presStyleCnt="0"/>
      <dgm:spPr/>
    </dgm:pt>
    <dgm:pt modelId="{99CA7A56-D35F-40CB-AD81-358E4031D028}" type="pres">
      <dgm:prSet presAssocID="{436D3A06-60CE-4B15-87AC-5780696A80BF}" presName="compNode" presStyleCnt="0"/>
      <dgm:spPr/>
    </dgm:pt>
    <dgm:pt modelId="{8BFB8AF8-87B6-405A-8991-658FA1A71729}" type="pres">
      <dgm:prSet presAssocID="{436D3A06-60CE-4B15-87AC-5780696A80BF}" presName="bgRect" presStyleLbl="bgShp" presStyleIdx="4" presStyleCnt="7"/>
      <dgm:spPr/>
    </dgm:pt>
    <dgm:pt modelId="{2B938855-0516-4E5B-AA2C-0D562D27333E}" type="pres">
      <dgm:prSet presAssocID="{436D3A06-60CE-4B15-87AC-5780696A80BF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773F99A2-B7F5-4A84-AF7E-7036BC594CAD}" type="pres">
      <dgm:prSet presAssocID="{436D3A06-60CE-4B15-87AC-5780696A80BF}" presName="spaceRect" presStyleCnt="0"/>
      <dgm:spPr/>
    </dgm:pt>
    <dgm:pt modelId="{E18BB394-AFF6-4506-82C9-592C94BE7EA9}" type="pres">
      <dgm:prSet presAssocID="{436D3A06-60CE-4B15-87AC-5780696A80BF}" presName="parTx" presStyleLbl="revTx" presStyleIdx="4" presStyleCnt="7">
        <dgm:presLayoutVars>
          <dgm:chMax val="0"/>
          <dgm:chPref val="0"/>
        </dgm:presLayoutVars>
      </dgm:prSet>
      <dgm:spPr/>
    </dgm:pt>
    <dgm:pt modelId="{21176325-7D4D-41BC-B4F4-5E93482664BE}" type="pres">
      <dgm:prSet presAssocID="{C9643932-215A-40BF-AE17-4655C5D83FC9}" presName="sibTrans" presStyleCnt="0"/>
      <dgm:spPr/>
    </dgm:pt>
    <dgm:pt modelId="{DF37416D-B8F2-4FE3-B0AD-56F92AA2CC77}" type="pres">
      <dgm:prSet presAssocID="{96A5B904-DCFF-4CC8-A9E4-709790CD9EE6}" presName="compNode" presStyleCnt="0"/>
      <dgm:spPr/>
    </dgm:pt>
    <dgm:pt modelId="{23B1757E-F1EF-42BB-83C7-567865BD0DEE}" type="pres">
      <dgm:prSet presAssocID="{96A5B904-DCFF-4CC8-A9E4-709790CD9EE6}" presName="bgRect" presStyleLbl="bgShp" presStyleIdx="5" presStyleCnt="7"/>
      <dgm:spPr/>
    </dgm:pt>
    <dgm:pt modelId="{6BAAF626-4D58-4101-A56E-E10251566812}" type="pres">
      <dgm:prSet presAssocID="{96A5B904-DCFF-4CC8-A9E4-709790CD9EE6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C34607DF-0B9A-427C-BFF5-1B1281541CB6}" type="pres">
      <dgm:prSet presAssocID="{96A5B904-DCFF-4CC8-A9E4-709790CD9EE6}" presName="spaceRect" presStyleCnt="0"/>
      <dgm:spPr/>
    </dgm:pt>
    <dgm:pt modelId="{7ED75358-9608-4906-87BE-16082FF6E93D}" type="pres">
      <dgm:prSet presAssocID="{96A5B904-DCFF-4CC8-A9E4-709790CD9EE6}" presName="parTx" presStyleLbl="revTx" presStyleIdx="5" presStyleCnt="7">
        <dgm:presLayoutVars>
          <dgm:chMax val="0"/>
          <dgm:chPref val="0"/>
        </dgm:presLayoutVars>
      </dgm:prSet>
      <dgm:spPr/>
    </dgm:pt>
    <dgm:pt modelId="{DC1C0ADD-7FD4-449E-B782-8090F1DED79E}" type="pres">
      <dgm:prSet presAssocID="{D34E1391-9F6A-4966-9849-B44089BFDF45}" presName="sibTrans" presStyleCnt="0"/>
      <dgm:spPr/>
    </dgm:pt>
    <dgm:pt modelId="{8521A714-A44E-4605-A650-663FDC22C7C4}" type="pres">
      <dgm:prSet presAssocID="{08A39C93-CDA2-4CD4-9635-C9550841EB51}" presName="compNode" presStyleCnt="0"/>
      <dgm:spPr/>
    </dgm:pt>
    <dgm:pt modelId="{DF4529F9-7644-4F04-83E4-406DFDEE44D9}" type="pres">
      <dgm:prSet presAssocID="{08A39C93-CDA2-4CD4-9635-C9550841EB51}" presName="bgRect" presStyleLbl="bgShp" presStyleIdx="6" presStyleCnt="7"/>
      <dgm:spPr/>
    </dgm:pt>
    <dgm:pt modelId="{B35044EB-29EC-4A9D-9576-0D91702C5088}" type="pres">
      <dgm:prSet presAssocID="{08A39C93-CDA2-4CD4-9635-C9550841EB51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777CB5AE-E1C9-4AD6-B2E1-BBC370907C61}" type="pres">
      <dgm:prSet presAssocID="{08A39C93-CDA2-4CD4-9635-C9550841EB51}" presName="spaceRect" presStyleCnt="0"/>
      <dgm:spPr/>
    </dgm:pt>
    <dgm:pt modelId="{087E81A3-6BC4-467B-B3DE-0B8CBDD4216E}" type="pres">
      <dgm:prSet presAssocID="{08A39C93-CDA2-4CD4-9635-C9550841EB51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58DC3B02-061A-417C-AE7C-A78BEF17A517}" srcId="{D3AE85EE-BEFE-402C-8425-19282F388292}" destId="{155AF2AA-DABA-4BDB-9F38-D081A90AA528}" srcOrd="2" destOrd="0" parTransId="{0669F59C-2FE1-4E98-A89C-90CD2C7EA928}" sibTransId="{00FF4C28-E5B8-4516-AD0C-603CC0F084AF}"/>
    <dgm:cxn modelId="{EF67A42A-E91E-47FE-BFE7-16F931BCC83D}" type="presOf" srcId="{08A39C93-CDA2-4CD4-9635-C9550841EB51}" destId="{087E81A3-6BC4-467B-B3DE-0B8CBDD4216E}" srcOrd="0" destOrd="0" presId="urn:microsoft.com/office/officeart/2018/2/layout/IconVerticalSolidList"/>
    <dgm:cxn modelId="{D1431434-5362-433D-A234-D4D3BC7143B2}" srcId="{D3AE85EE-BEFE-402C-8425-19282F388292}" destId="{96A5B904-DCFF-4CC8-A9E4-709790CD9EE6}" srcOrd="5" destOrd="0" parTransId="{12E6072F-8C97-4029-83FC-4F5AE5F88992}" sibTransId="{D34E1391-9F6A-4966-9849-B44089BFDF45}"/>
    <dgm:cxn modelId="{FE577739-0D4B-4C81-B1F7-1055B9E46883}" type="presOf" srcId="{96A5B904-DCFF-4CC8-A9E4-709790CD9EE6}" destId="{7ED75358-9608-4906-87BE-16082FF6E93D}" srcOrd="0" destOrd="0" presId="urn:microsoft.com/office/officeart/2018/2/layout/IconVerticalSolidList"/>
    <dgm:cxn modelId="{E9066141-7D71-45A5-971D-063820912D8A}" srcId="{D3AE85EE-BEFE-402C-8425-19282F388292}" destId="{9179AA40-992F-4F72-807E-F53B0C1D0AC8}" srcOrd="3" destOrd="0" parTransId="{D28B4EE8-653A-4E63-BCA7-3E9A3B6B3186}" sibTransId="{1B1C1F6E-84F2-4AA6-8366-158A9A8C9974}"/>
    <dgm:cxn modelId="{2A50144F-AB0B-4008-8D6C-4ED44C5CB361}" type="presOf" srcId="{155AF2AA-DABA-4BDB-9F38-D081A90AA528}" destId="{27936DED-3D59-48AD-ABED-471A25BE2D28}" srcOrd="0" destOrd="0" presId="urn:microsoft.com/office/officeart/2018/2/layout/IconVerticalSolidList"/>
    <dgm:cxn modelId="{81CA9472-4BC0-4F68-BA9E-7461D5316E56}" srcId="{D3AE85EE-BEFE-402C-8425-19282F388292}" destId="{103E1AD2-EC15-46D9-9864-CCEDDF04671F}" srcOrd="1" destOrd="0" parTransId="{F092E584-9D09-4A62-B403-1D7947E867E1}" sibTransId="{3B55AD75-B3D4-45F5-ADD1-5029AB0A1210}"/>
    <dgm:cxn modelId="{A6E42A5A-3E08-46BF-9DB3-69CE886C98E3}" srcId="{D3AE85EE-BEFE-402C-8425-19282F388292}" destId="{436D3A06-60CE-4B15-87AC-5780696A80BF}" srcOrd="4" destOrd="0" parTransId="{D0E64A5F-DD05-4342-A323-1FDA483F0018}" sibTransId="{C9643932-215A-40BF-AE17-4655C5D83FC9}"/>
    <dgm:cxn modelId="{7CCE65A0-D4B0-4938-8768-BE00B337F138}" type="presOf" srcId="{9179AA40-992F-4F72-807E-F53B0C1D0AC8}" destId="{A44836E7-1030-41E6-A0D5-E4D8458064A6}" srcOrd="0" destOrd="0" presId="urn:microsoft.com/office/officeart/2018/2/layout/IconVerticalSolidList"/>
    <dgm:cxn modelId="{18C369AA-3CC7-4DB2-867D-C3A6FE15C670}" type="presOf" srcId="{012F4DA3-6AB5-4301-8932-2460D5E685DD}" destId="{7C394D57-49CB-4FC7-8798-3C2DEDDF9269}" srcOrd="0" destOrd="0" presId="urn:microsoft.com/office/officeart/2018/2/layout/IconVerticalSolidList"/>
    <dgm:cxn modelId="{F9B013CA-0AE9-46CA-B371-3F8D815C3993}" type="presOf" srcId="{D3AE85EE-BEFE-402C-8425-19282F388292}" destId="{F3937389-BA49-4ACF-A8EA-FD9FFED72CA8}" srcOrd="0" destOrd="0" presId="urn:microsoft.com/office/officeart/2018/2/layout/IconVerticalSolidList"/>
    <dgm:cxn modelId="{67DC11D1-C4F6-401E-9897-3A52D935085D}" type="presOf" srcId="{103E1AD2-EC15-46D9-9864-CCEDDF04671F}" destId="{CE7D7E4A-8879-4E96-AFB0-DF4354FE4000}" srcOrd="0" destOrd="0" presId="urn:microsoft.com/office/officeart/2018/2/layout/IconVerticalSolidList"/>
    <dgm:cxn modelId="{221597D3-A20D-4D3A-A368-47F2A6825263}" type="presOf" srcId="{436D3A06-60CE-4B15-87AC-5780696A80BF}" destId="{E18BB394-AFF6-4506-82C9-592C94BE7EA9}" srcOrd="0" destOrd="0" presId="urn:microsoft.com/office/officeart/2018/2/layout/IconVerticalSolidList"/>
    <dgm:cxn modelId="{A2C7F3FA-21FD-41FC-B12B-240705C5911A}" srcId="{D3AE85EE-BEFE-402C-8425-19282F388292}" destId="{08A39C93-CDA2-4CD4-9635-C9550841EB51}" srcOrd="6" destOrd="0" parTransId="{C292677E-FBE2-4F01-9090-3481344B77B7}" sibTransId="{28979A9F-3BEA-424D-B4C5-3B7FA28BF25C}"/>
    <dgm:cxn modelId="{60F500FD-9C70-4810-AD8B-29D5F6CC7D7C}" srcId="{D3AE85EE-BEFE-402C-8425-19282F388292}" destId="{012F4DA3-6AB5-4301-8932-2460D5E685DD}" srcOrd="0" destOrd="0" parTransId="{57549AD8-3A14-430E-AD1C-D341427D92C9}" sibTransId="{141A75BE-1551-4B98-A5CD-157BDB218ED0}"/>
    <dgm:cxn modelId="{F1297D84-F1AF-4D46-BBDD-BA8394200B1A}" type="presParOf" srcId="{F3937389-BA49-4ACF-A8EA-FD9FFED72CA8}" destId="{5640AAD1-A136-47A1-8B8E-6D7F108F12AC}" srcOrd="0" destOrd="0" presId="urn:microsoft.com/office/officeart/2018/2/layout/IconVerticalSolidList"/>
    <dgm:cxn modelId="{5270F6BD-1509-4666-BB20-EB1C704B8B06}" type="presParOf" srcId="{5640AAD1-A136-47A1-8B8E-6D7F108F12AC}" destId="{3841E471-D354-4C0A-A266-0E75081033DA}" srcOrd="0" destOrd="0" presId="urn:microsoft.com/office/officeart/2018/2/layout/IconVerticalSolidList"/>
    <dgm:cxn modelId="{C14C1C10-E589-470E-B5D9-9621117603B3}" type="presParOf" srcId="{5640AAD1-A136-47A1-8B8E-6D7F108F12AC}" destId="{8AB2659D-4BED-4A48-BCA8-69F7CADA0840}" srcOrd="1" destOrd="0" presId="urn:microsoft.com/office/officeart/2018/2/layout/IconVerticalSolidList"/>
    <dgm:cxn modelId="{C9111DFA-9047-44BA-90BA-0C8B9C6B3902}" type="presParOf" srcId="{5640AAD1-A136-47A1-8B8E-6D7F108F12AC}" destId="{2EC3A57D-A538-4CA0-BDA8-34F6649C9EAA}" srcOrd="2" destOrd="0" presId="urn:microsoft.com/office/officeart/2018/2/layout/IconVerticalSolidList"/>
    <dgm:cxn modelId="{BA985ACC-485C-42A8-AD27-14A08D1BB61C}" type="presParOf" srcId="{5640AAD1-A136-47A1-8B8E-6D7F108F12AC}" destId="{7C394D57-49CB-4FC7-8798-3C2DEDDF9269}" srcOrd="3" destOrd="0" presId="urn:microsoft.com/office/officeart/2018/2/layout/IconVerticalSolidList"/>
    <dgm:cxn modelId="{1581E03B-AA8D-4C39-B8F1-1F10B964CC36}" type="presParOf" srcId="{F3937389-BA49-4ACF-A8EA-FD9FFED72CA8}" destId="{3AC39A68-CE92-4088-B7D0-B404FDDB9989}" srcOrd="1" destOrd="0" presId="urn:microsoft.com/office/officeart/2018/2/layout/IconVerticalSolidList"/>
    <dgm:cxn modelId="{09A1F7D7-5794-4DF1-B30F-0BACE7AB58E2}" type="presParOf" srcId="{F3937389-BA49-4ACF-A8EA-FD9FFED72CA8}" destId="{9392B274-064A-4875-ABC4-5F42B4430D0E}" srcOrd="2" destOrd="0" presId="urn:microsoft.com/office/officeart/2018/2/layout/IconVerticalSolidList"/>
    <dgm:cxn modelId="{A929E117-4B28-4013-98EE-839674FD05CB}" type="presParOf" srcId="{9392B274-064A-4875-ABC4-5F42B4430D0E}" destId="{3D32E779-70AA-4253-8EC3-D90FCD142CDD}" srcOrd="0" destOrd="0" presId="urn:microsoft.com/office/officeart/2018/2/layout/IconVerticalSolidList"/>
    <dgm:cxn modelId="{25232960-B71C-4893-AF65-8E0D8FE6BB87}" type="presParOf" srcId="{9392B274-064A-4875-ABC4-5F42B4430D0E}" destId="{69F43091-03E9-4FFC-9068-7BEB43AD0E09}" srcOrd="1" destOrd="0" presId="urn:microsoft.com/office/officeart/2018/2/layout/IconVerticalSolidList"/>
    <dgm:cxn modelId="{9A97A094-EA88-46D1-9643-56E5E0E19C32}" type="presParOf" srcId="{9392B274-064A-4875-ABC4-5F42B4430D0E}" destId="{EE43DE14-71EC-48D6-9EAB-FE8F749E0B4D}" srcOrd="2" destOrd="0" presId="urn:microsoft.com/office/officeart/2018/2/layout/IconVerticalSolidList"/>
    <dgm:cxn modelId="{711EB2D7-2899-488D-8735-0F9EA07E9D61}" type="presParOf" srcId="{9392B274-064A-4875-ABC4-5F42B4430D0E}" destId="{CE7D7E4A-8879-4E96-AFB0-DF4354FE4000}" srcOrd="3" destOrd="0" presId="urn:microsoft.com/office/officeart/2018/2/layout/IconVerticalSolidList"/>
    <dgm:cxn modelId="{4FD48479-8619-46B0-B071-D55A269EE402}" type="presParOf" srcId="{F3937389-BA49-4ACF-A8EA-FD9FFED72CA8}" destId="{9EE5EA80-4597-415F-AFFC-C08061AAAD72}" srcOrd="3" destOrd="0" presId="urn:microsoft.com/office/officeart/2018/2/layout/IconVerticalSolidList"/>
    <dgm:cxn modelId="{2542FD5B-81AB-4C6C-B652-513977861C18}" type="presParOf" srcId="{F3937389-BA49-4ACF-A8EA-FD9FFED72CA8}" destId="{4A529F3D-C296-4FC5-868A-DF44E4604217}" srcOrd="4" destOrd="0" presId="urn:microsoft.com/office/officeart/2018/2/layout/IconVerticalSolidList"/>
    <dgm:cxn modelId="{BD37CE27-8A54-4E2B-8236-DC2CE6949092}" type="presParOf" srcId="{4A529F3D-C296-4FC5-868A-DF44E4604217}" destId="{C70B33F1-D307-4375-B1C2-D2FE69E06E4A}" srcOrd="0" destOrd="0" presId="urn:microsoft.com/office/officeart/2018/2/layout/IconVerticalSolidList"/>
    <dgm:cxn modelId="{053D20E5-4E03-42D1-B635-A02B48CED274}" type="presParOf" srcId="{4A529F3D-C296-4FC5-868A-DF44E4604217}" destId="{4FDD212E-5BDC-4967-9D45-232C68274D1A}" srcOrd="1" destOrd="0" presId="urn:microsoft.com/office/officeart/2018/2/layout/IconVerticalSolidList"/>
    <dgm:cxn modelId="{DEDC205E-E1C1-4DD1-8E62-F7E0DB837AEE}" type="presParOf" srcId="{4A529F3D-C296-4FC5-868A-DF44E4604217}" destId="{EDA4374E-46D1-40F1-9721-A650CF81C623}" srcOrd="2" destOrd="0" presId="urn:microsoft.com/office/officeart/2018/2/layout/IconVerticalSolidList"/>
    <dgm:cxn modelId="{E24A1B37-0AEB-4794-85DB-E82DA2708437}" type="presParOf" srcId="{4A529F3D-C296-4FC5-868A-DF44E4604217}" destId="{27936DED-3D59-48AD-ABED-471A25BE2D28}" srcOrd="3" destOrd="0" presId="urn:microsoft.com/office/officeart/2018/2/layout/IconVerticalSolidList"/>
    <dgm:cxn modelId="{A1BAB610-E637-4047-B2CD-B53943EA0CBF}" type="presParOf" srcId="{F3937389-BA49-4ACF-A8EA-FD9FFED72CA8}" destId="{1F87AC6B-98B8-4B55-B35B-08F71992E614}" srcOrd="5" destOrd="0" presId="urn:microsoft.com/office/officeart/2018/2/layout/IconVerticalSolidList"/>
    <dgm:cxn modelId="{D517AD75-739A-4679-8230-6EE09ACB8100}" type="presParOf" srcId="{F3937389-BA49-4ACF-A8EA-FD9FFED72CA8}" destId="{3655B49D-C734-4CE5-86C7-DA0E10D0E3AB}" srcOrd="6" destOrd="0" presId="urn:microsoft.com/office/officeart/2018/2/layout/IconVerticalSolidList"/>
    <dgm:cxn modelId="{10FE813E-522C-4FB8-A247-FEDDB1AFE20E}" type="presParOf" srcId="{3655B49D-C734-4CE5-86C7-DA0E10D0E3AB}" destId="{925C0195-6A6B-44E9-8E3F-968516BBC24E}" srcOrd="0" destOrd="0" presId="urn:microsoft.com/office/officeart/2018/2/layout/IconVerticalSolidList"/>
    <dgm:cxn modelId="{8FE8EA47-F1E0-4115-A596-468BA3DF52F5}" type="presParOf" srcId="{3655B49D-C734-4CE5-86C7-DA0E10D0E3AB}" destId="{23B514DD-4E5A-4DB8-9DD9-A5B66C139409}" srcOrd="1" destOrd="0" presId="urn:microsoft.com/office/officeart/2018/2/layout/IconVerticalSolidList"/>
    <dgm:cxn modelId="{924AA850-1244-4944-9019-A5DE724FF11C}" type="presParOf" srcId="{3655B49D-C734-4CE5-86C7-DA0E10D0E3AB}" destId="{6D2A046B-EFB1-4FFC-A9E6-6E3CD3D9893B}" srcOrd="2" destOrd="0" presId="urn:microsoft.com/office/officeart/2018/2/layout/IconVerticalSolidList"/>
    <dgm:cxn modelId="{C2C52878-CD1F-4CAB-BA29-1C36A6ACE29E}" type="presParOf" srcId="{3655B49D-C734-4CE5-86C7-DA0E10D0E3AB}" destId="{A44836E7-1030-41E6-A0D5-E4D8458064A6}" srcOrd="3" destOrd="0" presId="urn:microsoft.com/office/officeart/2018/2/layout/IconVerticalSolidList"/>
    <dgm:cxn modelId="{FA810736-492A-4595-BBC4-A6852F278C66}" type="presParOf" srcId="{F3937389-BA49-4ACF-A8EA-FD9FFED72CA8}" destId="{99293F06-BA31-4501-93FD-36009D35547E}" srcOrd="7" destOrd="0" presId="urn:microsoft.com/office/officeart/2018/2/layout/IconVerticalSolidList"/>
    <dgm:cxn modelId="{9C7D355D-C821-4BA3-887E-40C3F826CC6C}" type="presParOf" srcId="{F3937389-BA49-4ACF-A8EA-FD9FFED72CA8}" destId="{99CA7A56-D35F-40CB-AD81-358E4031D028}" srcOrd="8" destOrd="0" presId="urn:microsoft.com/office/officeart/2018/2/layout/IconVerticalSolidList"/>
    <dgm:cxn modelId="{0CC7FF41-BE24-449E-8DFA-045B6345360E}" type="presParOf" srcId="{99CA7A56-D35F-40CB-AD81-358E4031D028}" destId="{8BFB8AF8-87B6-405A-8991-658FA1A71729}" srcOrd="0" destOrd="0" presId="urn:microsoft.com/office/officeart/2018/2/layout/IconVerticalSolidList"/>
    <dgm:cxn modelId="{6B8A8D80-1084-4EAF-86A8-9323031EBBDF}" type="presParOf" srcId="{99CA7A56-D35F-40CB-AD81-358E4031D028}" destId="{2B938855-0516-4E5B-AA2C-0D562D27333E}" srcOrd="1" destOrd="0" presId="urn:microsoft.com/office/officeart/2018/2/layout/IconVerticalSolidList"/>
    <dgm:cxn modelId="{A1F12EB7-2194-43EA-9A33-342A3DD5F41F}" type="presParOf" srcId="{99CA7A56-D35F-40CB-AD81-358E4031D028}" destId="{773F99A2-B7F5-4A84-AF7E-7036BC594CAD}" srcOrd="2" destOrd="0" presId="urn:microsoft.com/office/officeart/2018/2/layout/IconVerticalSolidList"/>
    <dgm:cxn modelId="{4941FBAA-C215-44BA-942C-CC24B10973E2}" type="presParOf" srcId="{99CA7A56-D35F-40CB-AD81-358E4031D028}" destId="{E18BB394-AFF6-4506-82C9-592C94BE7EA9}" srcOrd="3" destOrd="0" presId="urn:microsoft.com/office/officeart/2018/2/layout/IconVerticalSolidList"/>
    <dgm:cxn modelId="{2B0D09C1-46B0-479E-B512-D195A05A655D}" type="presParOf" srcId="{F3937389-BA49-4ACF-A8EA-FD9FFED72CA8}" destId="{21176325-7D4D-41BC-B4F4-5E93482664BE}" srcOrd="9" destOrd="0" presId="urn:microsoft.com/office/officeart/2018/2/layout/IconVerticalSolidList"/>
    <dgm:cxn modelId="{CC143B53-88EC-4DD3-8420-02DF54FCE554}" type="presParOf" srcId="{F3937389-BA49-4ACF-A8EA-FD9FFED72CA8}" destId="{DF37416D-B8F2-4FE3-B0AD-56F92AA2CC77}" srcOrd="10" destOrd="0" presId="urn:microsoft.com/office/officeart/2018/2/layout/IconVerticalSolidList"/>
    <dgm:cxn modelId="{E84FC329-E078-4864-BC7A-30335D7B1E71}" type="presParOf" srcId="{DF37416D-B8F2-4FE3-B0AD-56F92AA2CC77}" destId="{23B1757E-F1EF-42BB-83C7-567865BD0DEE}" srcOrd="0" destOrd="0" presId="urn:microsoft.com/office/officeart/2018/2/layout/IconVerticalSolidList"/>
    <dgm:cxn modelId="{CEB532E2-3771-4DE9-BC74-DF509D891EFE}" type="presParOf" srcId="{DF37416D-B8F2-4FE3-B0AD-56F92AA2CC77}" destId="{6BAAF626-4D58-4101-A56E-E10251566812}" srcOrd="1" destOrd="0" presId="urn:microsoft.com/office/officeart/2018/2/layout/IconVerticalSolidList"/>
    <dgm:cxn modelId="{3EA3D091-CA99-4FA1-8C0B-8142CA07ACC6}" type="presParOf" srcId="{DF37416D-B8F2-4FE3-B0AD-56F92AA2CC77}" destId="{C34607DF-0B9A-427C-BFF5-1B1281541CB6}" srcOrd="2" destOrd="0" presId="urn:microsoft.com/office/officeart/2018/2/layout/IconVerticalSolidList"/>
    <dgm:cxn modelId="{19913BBC-8002-4588-B501-C072A4BC0FA1}" type="presParOf" srcId="{DF37416D-B8F2-4FE3-B0AD-56F92AA2CC77}" destId="{7ED75358-9608-4906-87BE-16082FF6E93D}" srcOrd="3" destOrd="0" presId="urn:microsoft.com/office/officeart/2018/2/layout/IconVerticalSolidList"/>
    <dgm:cxn modelId="{BBFF424B-F926-46CB-A95E-373DA25C9A31}" type="presParOf" srcId="{F3937389-BA49-4ACF-A8EA-FD9FFED72CA8}" destId="{DC1C0ADD-7FD4-449E-B782-8090F1DED79E}" srcOrd="11" destOrd="0" presId="urn:microsoft.com/office/officeart/2018/2/layout/IconVerticalSolidList"/>
    <dgm:cxn modelId="{EF9914D5-B3DD-4048-91AE-6078BF763A2F}" type="presParOf" srcId="{F3937389-BA49-4ACF-A8EA-FD9FFED72CA8}" destId="{8521A714-A44E-4605-A650-663FDC22C7C4}" srcOrd="12" destOrd="0" presId="urn:microsoft.com/office/officeart/2018/2/layout/IconVerticalSolidList"/>
    <dgm:cxn modelId="{6C7C49F7-65E3-46AC-BD6F-F878D3D5798A}" type="presParOf" srcId="{8521A714-A44E-4605-A650-663FDC22C7C4}" destId="{DF4529F9-7644-4F04-83E4-406DFDEE44D9}" srcOrd="0" destOrd="0" presId="urn:microsoft.com/office/officeart/2018/2/layout/IconVerticalSolidList"/>
    <dgm:cxn modelId="{A8B39D4F-DAF8-4BE5-932B-D871817A5199}" type="presParOf" srcId="{8521A714-A44E-4605-A650-663FDC22C7C4}" destId="{B35044EB-29EC-4A9D-9576-0D91702C5088}" srcOrd="1" destOrd="0" presId="urn:microsoft.com/office/officeart/2018/2/layout/IconVerticalSolidList"/>
    <dgm:cxn modelId="{1AEE17A2-23BB-4C76-99FC-0C5DDC7FA2C4}" type="presParOf" srcId="{8521A714-A44E-4605-A650-663FDC22C7C4}" destId="{777CB5AE-E1C9-4AD6-B2E1-BBC370907C61}" srcOrd="2" destOrd="0" presId="urn:microsoft.com/office/officeart/2018/2/layout/IconVerticalSolidList"/>
    <dgm:cxn modelId="{EE70F374-E394-4034-B226-33D9816FA0B5}" type="presParOf" srcId="{8521A714-A44E-4605-A650-663FDC22C7C4}" destId="{087E81A3-6BC4-467B-B3DE-0B8CBDD4216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5E1B64-32D2-415D-A4C6-000F2EB73182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DF066A0-C8A8-4F20-8AF7-D34A5AA2F95A}">
      <dgm:prSet/>
      <dgm:spPr/>
      <dgm:t>
        <a:bodyPr/>
        <a:lstStyle/>
        <a:p>
          <a:r>
            <a:rPr lang="en-US"/>
            <a:t>Bitwarden</a:t>
          </a:r>
        </a:p>
      </dgm:t>
    </dgm:pt>
    <dgm:pt modelId="{1B411755-2926-4EA5-829A-50B0239B6335}" type="parTrans" cxnId="{238ED5B0-A92D-4819-9272-FB3FF667FD90}">
      <dgm:prSet/>
      <dgm:spPr/>
      <dgm:t>
        <a:bodyPr/>
        <a:lstStyle/>
        <a:p>
          <a:endParaRPr lang="en-US"/>
        </a:p>
      </dgm:t>
    </dgm:pt>
    <dgm:pt modelId="{72EA6097-2C46-4996-84B0-7392C3E6B657}" type="sibTrans" cxnId="{238ED5B0-A92D-4819-9272-FB3FF667FD90}">
      <dgm:prSet/>
      <dgm:spPr/>
      <dgm:t>
        <a:bodyPr/>
        <a:lstStyle/>
        <a:p>
          <a:endParaRPr lang="en-US"/>
        </a:p>
      </dgm:t>
    </dgm:pt>
    <dgm:pt modelId="{90B98C2D-B380-47C7-89DD-E4EFBFEF765C}">
      <dgm:prSet/>
      <dgm:spPr/>
      <dgm:t>
        <a:bodyPr/>
        <a:lstStyle/>
        <a:p>
          <a:r>
            <a:rPr lang="en-US"/>
            <a:t>Dashlane</a:t>
          </a:r>
        </a:p>
      </dgm:t>
    </dgm:pt>
    <dgm:pt modelId="{4F2EEB39-FD45-42D8-9E34-C6B53892CF28}" type="parTrans" cxnId="{7864D3D0-D3EF-4DD1-952D-B418FD87C70E}">
      <dgm:prSet/>
      <dgm:spPr/>
      <dgm:t>
        <a:bodyPr/>
        <a:lstStyle/>
        <a:p>
          <a:endParaRPr lang="en-US"/>
        </a:p>
      </dgm:t>
    </dgm:pt>
    <dgm:pt modelId="{70F8C092-77D1-4537-B880-150797946466}" type="sibTrans" cxnId="{7864D3D0-D3EF-4DD1-952D-B418FD87C70E}">
      <dgm:prSet/>
      <dgm:spPr/>
      <dgm:t>
        <a:bodyPr/>
        <a:lstStyle/>
        <a:p>
          <a:endParaRPr lang="en-US"/>
        </a:p>
      </dgm:t>
    </dgm:pt>
    <dgm:pt modelId="{C518156E-F1DC-4085-86C0-50983B728DEB}">
      <dgm:prSet/>
      <dgm:spPr/>
      <dgm:t>
        <a:bodyPr/>
        <a:lstStyle/>
        <a:p>
          <a:r>
            <a:rPr lang="en-US"/>
            <a:t>LastPass</a:t>
          </a:r>
        </a:p>
      </dgm:t>
    </dgm:pt>
    <dgm:pt modelId="{24CCF954-A83E-4586-99C9-35C181261FFE}" type="parTrans" cxnId="{8685C3BE-A22C-4933-9974-E835C5D1C04F}">
      <dgm:prSet/>
      <dgm:spPr/>
      <dgm:t>
        <a:bodyPr/>
        <a:lstStyle/>
        <a:p>
          <a:endParaRPr lang="en-US"/>
        </a:p>
      </dgm:t>
    </dgm:pt>
    <dgm:pt modelId="{E082C148-A362-4F78-A3A5-128F5F40CAA6}" type="sibTrans" cxnId="{8685C3BE-A22C-4933-9974-E835C5D1C04F}">
      <dgm:prSet/>
      <dgm:spPr/>
      <dgm:t>
        <a:bodyPr/>
        <a:lstStyle/>
        <a:p>
          <a:endParaRPr lang="en-US"/>
        </a:p>
      </dgm:t>
    </dgm:pt>
    <dgm:pt modelId="{8169AAFA-26C5-487C-8D16-CBB68156E786}">
      <dgm:prSet/>
      <dgm:spPr/>
      <dgm:t>
        <a:bodyPr/>
        <a:lstStyle/>
        <a:p>
          <a:r>
            <a:rPr lang="en-US"/>
            <a:t>NordPass</a:t>
          </a:r>
        </a:p>
      </dgm:t>
    </dgm:pt>
    <dgm:pt modelId="{C82C79CC-E80A-4F8C-A851-DEE5CF3C4127}" type="parTrans" cxnId="{E6A8B096-A7E1-40BD-BD19-F6E79D147D6F}">
      <dgm:prSet/>
      <dgm:spPr/>
      <dgm:t>
        <a:bodyPr/>
        <a:lstStyle/>
        <a:p>
          <a:endParaRPr lang="en-US"/>
        </a:p>
      </dgm:t>
    </dgm:pt>
    <dgm:pt modelId="{5E988425-2156-4901-AA76-C1CD434728EF}" type="sibTrans" cxnId="{E6A8B096-A7E1-40BD-BD19-F6E79D147D6F}">
      <dgm:prSet/>
      <dgm:spPr/>
      <dgm:t>
        <a:bodyPr/>
        <a:lstStyle/>
        <a:p>
          <a:endParaRPr lang="en-US"/>
        </a:p>
      </dgm:t>
    </dgm:pt>
    <dgm:pt modelId="{B2102267-BC5A-4405-9F9F-0BC994032094}">
      <dgm:prSet/>
      <dgm:spPr/>
      <dgm:t>
        <a:bodyPr/>
        <a:lstStyle/>
        <a:p>
          <a:r>
            <a:rPr lang="en-US"/>
            <a:t>Proton Pass</a:t>
          </a:r>
        </a:p>
      </dgm:t>
    </dgm:pt>
    <dgm:pt modelId="{3BE48DA4-57E2-4FF8-AE9A-EBB768E11C46}" type="parTrans" cxnId="{BAC54364-594E-4F3A-9E33-ED5647BBC3FD}">
      <dgm:prSet/>
      <dgm:spPr/>
      <dgm:t>
        <a:bodyPr/>
        <a:lstStyle/>
        <a:p>
          <a:endParaRPr lang="en-US"/>
        </a:p>
      </dgm:t>
    </dgm:pt>
    <dgm:pt modelId="{73CE57A8-CEE7-4214-87D7-466A580BE43B}" type="sibTrans" cxnId="{BAC54364-594E-4F3A-9E33-ED5647BBC3FD}">
      <dgm:prSet/>
      <dgm:spPr/>
      <dgm:t>
        <a:bodyPr/>
        <a:lstStyle/>
        <a:p>
          <a:endParaRPr lang="en-US"/>
        </a:p>
      </dgm:t>
    </dgm:pt>
    <dgm:pt modelId="{FD83525F-881A-490F-9429-E5B0A0194484}">
      <dgm:prSet/>
      <dgm:spPr/>
      <dgm:t>
        <a:bodyPr/>
        <a:lstStyle/>
        <a:p>
          <a:r>
            <a:rPr lang="en-US"/>
            <a:t>RoboForm</a:t>
          </a:r>
        </a:p>
      </dgm:t>
    </dgm:pt>
    <dgm:pt modelId="{9EB821FB-6176-4002-BC54-D0743152ED6A}" type="parTrans" cxnId="{34E27EA0-A0F8-4BC2-B875-81FA21AEE2B0}">
      <dgm:prSet/>
      <dgm:spPr/>
      <dgm:t>
        <a:bodyPr/>
        <a:lstStyle/>
        <a:p>
          <a:endParaRPr lang="en-US"/>
        </a:p>
      </dgm:t>
    </dgm:pt>
    <dgm:pt modelId="{94E36E22-D068-4794-BD37-B120AFCA0B69}" type="sibTrans" cxnId="{34E27EA0-A0F8-4BC2-B875-81FA21AEE2B0}">
      <dgm:prSet/>
      <dgm:spPr/>
      <dgm:t>
        <a:bodyPr/>
        <a:lstStyle/>
        <a:p>
          <a:endParaRPr lang="en-US"/>
        </a:p>
      </dgm:t>
    </dgm:pt>
    <dgm:pt modelId="{4A381180-53F8-4469-9CC3-CA95313867FD}">
      <dgm:prSet/>
      <dgm:spPr/>
      <dgm:t>
        <a:bodyPr/>
        <a:lstStyle/>
        <a:p>
          <a:r>
            <a:rPr lang="en-US"/>
            <a:t>KeePass</a:t>
          </a:r>
        </a:p>
      </dgm:t>
    </dgm:pt>
    <dgm:pt modelId="{5BCC9669-BAC0-4197-B03E-143EEDC4629D}" type="parTrans" cxnId="{E9701CC1-730F-4246-ADA0-13A163EB1164}">
      <dgm:prSet/>
      <dgm:spPr/>
      <dgm:t>
        <a:bodyPr/>
        <a:lstStyle/>
        <a:p>
          <a:endParaRPr lang="en-US"/>
        </a:p>
      </dgm:t>
    </dgm:pt>
    <dgm:pt modelId="{9DC65E82-EDFB-4EB7-B3A9-1CC6FA60DE85}" type="sibTrans" cxnId="{E9701CC1-730F-4246-ADA0-13A163EB1164}">
      <dgm:prSet/>
      <dgm:spPr/>
      <dgm:t>
        <a:bodyPr/>
        <a:lstStyle/>
        <a:p>
          <a:endParaRPr lang="en-US"/>
        </a:p>
      </dgm:t>
    </dgm:pt>
    <dgm:pt modelId="{006A3C6D-303F-4E91-9C31-B8CCAC5FF2F1}" type="pres">
      <dgm:prSet presAssocID="{755E1B64-32D2-415D-A4C6-000F2EB73182}" presName="vert0" presStyleCnt="0">
        <dgm:presLayoutVars>
          <dgm:dir/>
          <dgm:animOne val="branch"/>
          <dgm:animLvl val="lvl"/>
        </dgm:presLayoutVars>
      </dgm:prSet>
      <dgm:spPr/>
    </dgm:pt>
    <dgm:pt modelId="{BBAAC473-4216-4FB1-B795-7029EE08EEB5}" type="pres">
      <dgm:prSet presAssocID="{FDF066A0-C8A8-4F20-8AF7-D34A5AA2F95A}" presName="thickLine" presStyleLbl="alignNode1" presStyleIdx="0" presStyleCnt="7"/>
      <dgm:spPr/>
    </dgm:pt>
    <dgm:pt modelId="{5CFC9775-B8A1-4227-A223-6EBA2506A163}" type="pres">
      <dgm:prSet presAssocID="{FDF066A0-C8A8-4F20-8AF7-D34A5AA2F95A}" presName="horz1" presStyleCnt="0"/>
      <dgm:spPr/>
    </dgm:pt>
    <dgm:pt modelId="{48E2683E-0F3E-4220-9259-738DCA59903D}" type="pres">
      <dgm:prSet presAssocID="{FDF066A0-C8A8-4F20-8AF7-D34A5AA2F95A}" presName="tx1" presStyleLbl="revTx" presStyleIdx="0" presStyleCnt="7"/>
      <dgm:spPr/>
    </dgm:pt>
    <dgm:pt modelId="{35264EA8-8A1A-46DF-A5B6-4932B7E2B691}" type="pres">
      <dgm:prSet presAssocID="{FDF066A0-C8A8-4F20-8AF7-D34A5AA2F95A}" presName="vert1" presStyleCnt="0"/>
      <dgm:spPr/>
    </dgm:pt>
    <dgm:pt modelId="{B8D50185-91AB-4413-AA81-FF8CC3DB44C0}" type="pres">
      <dgm:prSet presAssocID="{90B98C2D-B380-47C7-89DD-E4EFBFEF765C}" presName="thickLine" presStyleLbl="alignNode1" presStyleIdx="1" presStyleCnt="7"/>
      <dgm:spPr/>
    </dgm:pt>
    <dgm:pt modelId="{EE0BD891-E762-4172-93D3-B39E956928AA}" type="pres">
      <dgm:prSet presAssocID="{90B98C2D-B380-47C7-89DD-E4EFBFEF765C}" presName="horz1" presStyleCnt="0"/>
      <dgm:spPr/>
    </dgm:pt>
    <dgm:pt modelId="{31302570-9E39-4F01-823B-9755734C3CCF}" type="pres">
      <dgm:prSet presAssocID="{90B98C2D-B380-47C7-89DD-E4EFBFEF765C}" presName="tx1" presStyleLbl="revTx" presStyleIdx="1" presStyleCnt="7"/>
      <dgm:spPr/>
    </dgm:pt>
    <dgm:pt modelId="{9A7A79D2-302A-484A-B089-759B1ACDB3A8}" type="pres">
      <dgm:prSet presAssocID="{90B98C2D-B380-47C7-89DD-E4EFBFEF765C}" presName="vert1" presStyleCnt="0"/>
      <dgm:spPr/>
    </dgm:pt>
    <dgm:pt modelId="{9BA88F94-2664-47FF-81BD-818B356CAA22}" type="pres">
      <dgm:prSet presAssocID="{C518156E-F1DC-4085-86C0-50983B728DEB}" presName="thickLine" presStyleLbl="alignNode1" presStyleIdx="2" presStyleCnt="7"/>
      <dgm:spPr/>
    </dgm:pt>
    <dgm:pt modelId="{90BF03D2-BDAB-4ABD-A51B-FBDD0856A039}" type="pres">
      <dgm:prSet presAssocID="{C518156E-F1DC-4085-86C0-50983B728DEB}" presName="horz1" presStyleCnt="0"/>
      <dgm:spPr/>
    </dgm:pt>
    <dgm:pt modelId="{008BCE81-0679-4BC9-BD04-56F97E33642E}" type="pres">
      <dgm:prSet presAssocID="{C518156E-F1DC-4085-86C0-50983B728DEB}" presName="tx1" presStyleLbl="revTx" presStyleIdx="2" presStyleCnt="7"/>
      <dgm:spPr/>
    </dgm:pt>
    <dgm:pt modelId="{758F299E-6090-44BA-9AA1-FE794331A9F9}" type="pres">
      <dgm:prSet presAssocID="{C518156E-F1DC-4085-86C0-50983B728DEB}" presName="vert1" presStyleCnt="0"/>
      <dgm:spPr/>
    </dgm:pt>
    <dgm:pt modelId="{87362D2C-0EB4-4F61-8484-E103FB6A330A}" type="pres">
      <dgm:prSet presAssocID="{8169AAFA-26C5-487C-8D16-CBB68156E786}" presName="thickLine" presStyleLbl="alignNode1" presStyleIdx="3" presStyleCnt="7"/>
      <dgm:spPr/>
    </dgm:pt>
    <dgm:pt modelId="{A6F342C3-5D26-400E-B24E-5C7C193663A9}" type="pres">
      <dgm:prSet presAssocID="{8169AAFA-26C5-487C-8D16-CBB68156E786}" presName="horz1" presStyleCnt="0"/>
      <dgm:spPr/>
    </dgm:pt>
    <dgm:pt modelId="{F603629F-98CE-4324-8056-A67F5778F0FF}" type="pres">
      <dgm:prSet presAssocID="{8169AAFA-26C5-487C-8D16-CBB68156E786}" presName="tx1" presStyleLbl="revTx" presStyleIdx="3" presStyleCnt="7"/>
      <dgm:spPr/>
    </dgm:pt>
    <dgm:pt modelId="{24A278CE-36D0-4EE0-9BBF-7C3741D361EB}" type="pres">
      <dgm:prSet presAssocID="{8169AAFA-26C5-487C-8D16-CBB68156E786}" presName="vert1" presStyleCnt="0"/>
      <dgm:spPr/>
    </dgm:pt>
    <dgm:pt modelId="{F23E2EF3-8FA3-47F5-9FD8-B65C87AE9145}" type="pres">
      <dgm:prSet presAssocID="{B2102267-BC5A-4405-9F9F-0BC994032094}" presName="thickLine" presStyleLbl="alignNode1" presStyleIdx="4" presStyleCnt="7"/>
      <dgm:spPr/>
    </dgm:pt>
    <dgm:pt modelId="{D0C49E7A-6117-4D62-A52E-DF21CBFEC69C}" type="pres">
      <dgm:prSet presAssocID="{B2102267-BC5A-4405-9F9F-0BC994032094}" presName="horz1" presStyleCnt="0"/>
      <dgm:spPr/>
    </dgm:pt>
    <dgm:pt modelId="{EA5251B6-0E50-4AAD-B1F2-C71C0ECBD9C1}" type="pres">
      <dgm:prSet presAssocID="{B2102267-BC5A-4405-9F9F-0BC994032094}" presName="tx1" presStyleLbl="revTx" presStyleIdx="4" presStyleCnt="7"/>
      <dgm:spPr/>
    </dgm:pt>
    <dgm:pt modelId="{FA7C3108-3524-46F8-8260-923565DA6CA8}" type="pres">
      <dgm:prSet presAssocID="{B2102267-BC5A-4405-9F9F-0BC994032094}" presName="vert1" presStyleCnt="0"/>
      <dgm:spPr/>
    </dgm:pt>
    <dgm:pt modelId="{6A4803A8-A61D-47DD-A558-60BB36D3EAE9}" type="pres">
      <dgm:prSet presAssocID="{FD83525F-881A-490F-9429-E5B0A0194484}" presName="thickLine" presStyleLbl="alignNode1" presStyleIdx="5" presStyleCnt="7"/>
      <dgm:spPr/>
    </dgm:pt>
    <dgm:pt modelId="{7E44020B-6926-419E-B547-F209A876C5B2}" type="pres">
      <dgm:prSet presAssocID="{FD83525F-881A-490F-9429-E5B0A0194484}" presName="horz1" presStyleCnt="0"/>
      <dgm:spPr/>
    </dgm:pt>
    <dgm:pt modelId="{83330167-FCF4-4DE5-B048-978FA835B59D}" type="pres">
      <dgm:prSet presAssocID="{FD83525F-881A-490F-9429-E5B0A0194484}" presName="tx1" presStyleLbl="revTx" presStyleIdx="5" presStyleCnt="7"/>
      <dgm:spPr/>
    </dgm:pt>
    <dgm:pt modelId="{B6CA7FB8-B222-4962-9F63-395F550DDA2B}" type="pres">
      <dgm:prSet presAssocID="{FD83525F-881A-490F-9429-E5B0A0194484}" presName="vert1" presStyleCnt="0"/>
      <dgm:spPr/>
    </dgm:pt>
    <dgm:pt modelId="{CA52EE34-23D7-49D7-AAFD-B0685613AF92}" type="pres">
      <dgm:prSet presAssocID="{4A381180-53F8-4469-9CC3-CA95313867FD}" presName="thickLine" presStyleLbl="alignNode1" presStyleIdx="6" presStyleCnt="7"/>
      <dgm:spPr/>
    </dgm:pt>
    <dgm:pt modelId="{783658E6-E625-4A6A-96D4-2D02AC92B7AA}" type="pres">
      <dgm:prSet presAssocID="{4A381180-53F8-4469-9CC3-CA95313867FD}" presName="horz1" presStyleCnt="0"/>
      <dgm:spPr/>
    </dgm:pt>
    <dgm:pt modelId="{2F389342-5AA1-4C4E-A36B-47E94C0A7560}" type="pres">
      <dgm:prSet presAssocID="{4A381180-53F8-4469-9CC3-CA95313867FD}" presName="tx1" presStyleLbl="revTx" presStyleIdx="6" presStyleCnt="7"/>
      <dgm:spPr/>
    </dgm:pt>
    <dgm:pt modelId="{E9D4B52D-8D3B-423A-A24A-2F0917E805A3}" type="pres">
      <dgm:prSet presAssocID="{4A381180-53F8-4469-9CC3-CA95313867FD}" presName="vert1" presStyleCnt="0"/>
      <dgm:spPr/>
    </dgm:pt>
  </dgm:ptLst>
  <dgm:cxnLst>
    <dgm:cxn modelId="{3ABD1814-6CD1-400B-84A9-F9BABF70E4BB}" type="presOf" srcId="{4A381180-53F8-4469-9CC3-CA95313867FD}" destId="{2F389342-5AA1-4C4E-A36B-47E94C0A7560}" srcOrd="0" destOrd="0" presId="urn:microsoft.com/office/officeart/2008/layout/LinedList"/>
    <dgm:cxn modelId="{2A7A0E3D-0C38-40E5-A64D-523D5F230053}" type="presOf" srcId="{C518156E-F1DC-4085-86C0-50983B728DEB}" destId="{008BCE81-0679-4BC9-BD04-56F97E33642E}" srcOrd="0" destOrd="0" presId="urn:microsoft.com/office/officeart/2008/layout/LinedList"/>
    <dgm:cxn modelId="{5275E35C-03B4-4D82-81E0-1E55AF2DB473}" type="presOf" srcId="{755E1B64-32D2-415D-A4C6-000F2EB73182}" destId="{006A3C6D-303F-4E91-9C31-B8CCAC5FF2F1}" srcOrd="0" destOrd="0" presId="urn:microsoft.com/office/officeart/2008/layout/LinedList"/>
    <dgm:cxn modelId="{BAC54364-594E-4F3A-9E33-ED5647BBC3FD}" srcId="{755E1B64-32D2-415D-A4C6-000F2EB73182}" destId="{B2102267-BC5A-4405-9F9F-0BC994032094}" srcOrd="4" destOrd="0" parTransId="{3BE48DA4-57E2-4FF8-AE9A-EBB768E11C46}" sibTransId="{73CE57A8-CEE7-4214-87D7-466A580BE43B}"/>
    <dgm:cxn modelId="{B6EF8A4D-1C59-4E7A-915C-534FFC10959B}" type="presOf" srcId="{FDF066A0-C8A8-4F20-8AF7-D34A5AA2F95A}" destId="{48E2683E-0F3E-4220-9259-738DCA59903D}" srcOrd="0" destOrd="0" presId="urn:microsoft.com/office/officeart/2008/layout/LinedList"/>
    <dgm:cxn modelId="{FF3F255A-236D-46C0-BD27-2C223977FD82}" type="presOf" srcId="{90B98C2D-B380-47C7-89DD-E4EFBFEF765C}" destId="{31302570-9E39-4F01-823B-9755734C3CCF}" srcOrd="0" destOrd="0" presId="urn:microsoft.com/office/officeart/2008/layout/LinedList"/>
    <dgm:cxn modelId="{00821980-5FDF-4F6D-918A-E1DF5B08646E}" type="presOf" srcId="{8169AAFA-26C5-487C-8D16-CBB68156E786}" destId="{F603629F-98CE-4324-8056-A67F5778F0FF}" srcOrd="0" destOrd="0" presId="urn:microsoft.com/office/officeart/2008/layout/LinedList"/>
    <dgm:cxn modelId="{E6A8B096-A7E1-40BD-BD19-F6E79D147D6F}" srcId="{755E1B64-32D2-415D-A4C6-000F2EB73182}" destId="{8169AAFA-26C5-487C-8D16-CBB68156E786}" srcOrd="3" destOrd="0" parTransId="{C82C79CC-E80A-4F8C-A851-DEE5CF3C4127}" sibTransId="{5E988425-2156-4901-AA76-C1CD434728EF}"/>
    <dgm:cxn modelId="{34E27EA0-A0F8-4BC2-B875-81FA21AEE2B0}" srcId="{755E1B64-32D2-415D-A4C6-000F2EB73182}" destId="{FD83525F-881A-490F-9429-E5B0A0194484}" srcOrd="5" destOrd="0" parTransId="{9EB821FB-6176-4002-BC54-D0743152ED6A}" sibTransId="{94E36E22-D068-4794-BD37-B120AFCA0B69}"/>
    <dgm:cxn modelId="{238ED5B0-A92D-4819-9272-FB3FF667FD90}" srcId="{755E1B64-32D2-415D-A4C6-000F2EB73182}" destId="{FDF066A0-C8A8-4F20-8AF7-D34A5AA2F95A}" srcOrd="0" destOrd="0" parTransId="{1B411755-2926-4EA5-829A-50B0239B6335}" sibTransId="{72EA6097-2C46-4996-84B0-7392C3E6B657}"/>
    <dgm:cxn modelId="{8685C3BE-A22C-4933-9974-E835C5D1C04F}" srcId="{755E1B64-32D2-415D-A4C6-000F2EB73182}" destId="{C518156E-F1DC-4085-86C0-50983B728DEB}" srcOrd="2" destOrd="0" parTransId="{24CCF954-A83E-4586-99C9-35C181261FFE}" sibTransId="{E082C148-A362-4F78-A3A5-128F5F40CAA6}"/>
    <dgm:cxn modelId="{E9701CC1-730F-4246-ADA0-13A163EB1164}" srcId="{755E1B64-32D2-415D-A4C6-000F2EB73182}" destId="{4A381180-53F8-4469-9CC3-CA95313867FD}" srcOrd="6" destOrd="0" parTransId="{5BCC9669-BAC0-4197-B03E-143EEDC4629D}" sibTransId="{9DC65E82-EDFB-4EB7-B3A9-1CC6FA60DE85}"/>
    <dgm:cxn modelId="{7864D3D0-D3EF-4DD1-952D-B418FD87C70E}" srcId="{755E1B64-32D2-415D-A4C6-000F2EB73182}" destId="{90B98C2D-B380-47C7-89DD-E4EFBFEF765C}" srcOrd="1" destOrd="0" parTransId="{4F2EEB39-FD45-42D8-9E34-C6B53892CF28}" sibTransId="{70F8C092-77D1-4537-B880-150797946466}"/>
    <dgm:cxn modelId="{B58ECBE0-FBC8-4378-9DBB-DCE794DD8DE7}" type="presOf" srcId="{B2102267-BC5A-4405-9F9F-0BC994032094}" destId="{EA5251B6-0E50-4AAD-B1F2-C71C0ECBD9C1}" srcOrd="0" destOrd="0" presId="urn:microsoft.com/office/officeart/2008/layout/LinedList"/>
    <dgm:cxn modelId="{D3BA0EF1-C4EE-4803-9BE8-B5CC219ECF23}" type="presOf" srcId="{FD83525F-881A-490F-9429-E5B0A0194484}" destId="{83330167-FCF4-4DE5-B048-978FA835B59D}" srcOrd="0" destOrd="0" presId="urn:microsoft.com/office/officeart/2008/layout/LinedList"/>
    <dgm:cxn modelId="{3093C658-61F6-4218-A96C-6CD0B2423AEF}" type="presParOf" srcId="{006A3C6D-303F-4E91-9C31-B8CCAC5FF2F1}" destId="{BBAAC473-4216-4FB1-B795-7029EE08EEB5}" srcOrd="0" destOrd="0" presId="urn:microsoft.com/office/officeart/2008/layout/LinedList"/>
    <dgm:cxn modelId="{80A30038-3D9B-47C1-822D-41D1695B76CE}" type="presParOf" srcId="{006A3C6D-303F-4E91-9C31-B8CCAC5FF2F1}" destId="{5CFC9775-B8A1-4227-A223-6EBA2506A163}" srcOrd="1" destOrd="0" presId="urn:microsoft.com/office/officeart/2008/layout/LinedList"/>
    <dgm:cxn modelId="{DC98543A-A029-4DDE-B336-7E336D64E70B}" type="presParOf" srcId="{5CFC9775-B8A1-4227-A223-6EBA2506A163}" destId="{48E2683E-0F3E-4220-9259-738DCA59903D}" srcOrd="0" destOrd="0" presId="urn:microsoft.com/office/officeart/2008/layout/LinedList"/>
    <dgm:cxn modelId="{3F1F7749-6352-498C-8E82-C68C156588D5}" type="presParOf" srcId="{5CFC9775-B8A1-4227-A223-6EBA2506A163}" destId="{35264EA8-8A1A-46DF-A5B6-4932B7E2B691}" srcOrd="1" destOrd="0" presId="urn:microsoft.com/office/officeart/2008/layout/LinedList"/>
    <dgm:cxn modelId="{F39B1D29-31F2-462B-9F3E-DA0B50DD8478}" type="presParOf" srcId="{006A3C6D-303F-4E91-9C31-B8CCAC5FF2F1}" destId="{B8D50185-91AB-4413-AA81-FF8CC3DB44C0}" srcOrd="2" destOrd="0" presId="urn:microsoft.com/office/officeart/2008/layout/LinedList"/>
    <dgm:cxn modelId="{9F83D2D2-A5F4-46F2-BA39-5D354CD84A32}" type="presParOf" srcId="{006A3C6D-303F-4E91-9C31-B8CCAC5FF2F1}" destId="{EE0BD891-E762-4172-93D3-B39E956928AA}" srcOrd="3" destOrd="0" presId="urn:microsoft.com/office/officeart/2008/layout/LinedList"/>
    <dgm:cxn modelId="{6E0F4238-6920-4123-B500-E3574B736F49}" type="presParOf" srcId="{EE0BD891-E762-4172-93D3-B39E956928AA}" destId="{31302570-9E39-4F01-823B-9755734C3CCF}" srcOrd="0" destOrd="0" presId="urn:microsoft.com/office/officeart/2008/layout/LinedList"/>
    <dgm:cxn modelId="{18C4DBF5-F0BC-4512-AAA4-76F0A4A9CD3D}" type="presParOf" srcId="{EE0BD891-E762-4172-93D3-B39E956928AA}" destId="{9A7A79D2-302A-484A-B089-759B1ACDB3A8}" srcOrd="1" destOrd="0" presId="urn:microsoft.com/office/officeart/2008/layout/LinedList"/>
    <dgm:cxn modelId="{A4FEC845-FA6D-4CB8-AAD7-045ED09836B1}" type="presParOf" srcId="{006A3C6D-303F-4E91-9C31-B8CCAC5FF2F1}" destId="{9BA88F94-2664-47FF-81BD-818B356CAA22}" srcOrd="4" destOrd="0" presId="urn:microsoft.com/office/officeart/2008/layout/LinedList"/>
    <dgm:cxn modelId="{6C1FD3C8-2952-4886-A3B3-8F71176F5601}" type="presParOf" srcId="{006A3C6D-303F-4E91-9C31-B8CCAC5FF2F1}" destId="{90BF03D2-BDAB-4ABD-A51B-FBDD0856A039}" srcOrd="5" destOrd="0" presId="urn:microsoft.com/office/officeart/2008/layout/LinedList"/>
    <dgm:cxn modelId="{1B332D25-B93F-4B67-9B67-DEE742AC88C5}" type="presParOf" srcId="{90BF03D2-BDAB-4ABD-A51B-FBDD0856A039}" destId="{008BCE81-0679-4BC9-BD04-56F97E33642E}" srcOrd="0" destOrd="0" presId="urn:microsoft.com/office/officeart/2008/layout/LinedList"/>
    <dgm:cxn modelId="{926724A0-7BB4-4BD3-8857-5658F110E23A}" type="presParOf" srcId="{90BF03D2-BDAB-4ABD-A51B-FBDD0856A039}" destId="{758F299E-6090-44BA-9AA1-FE794331A9F9}" srcOrd="1" destOrd="0" presId="urn:microsoft.com/office/officeart/2008/layout/LinedList"/>
    <dgm:cxn modelId="{5796193B-BAD8-4F10-9799-8465E287E5C8}" type="presParOf" srcId="{006A3C6D-303F-4E91-9C31-B8CCAC5FF2F1}" destId="{87362D2C-0EB4-4F61-8484-E103FB6A330A}" srcOrd="6" destOrd="0" presId="urn:microsoft.com/office/officeart/2008/layout/LinedList"/>
    <dgm:cxn modelId="{2CCF7426-0782-438C-8C2C-E041D33CB063}" type="presParOf" srcId="{006A3C6D-303F-4E91-9C31-B8CCAC5FF2F1}" destId="{A6F342C3-5D26-400E-B24E-5C7C193663A9}" srcOrd="7" destOrd="0" presId="urn:microsoft.com/office/officeart/2008/layout/LinedList"/>
    <dgm:cxn modelId="{3796D4DA-CBAE-4224-A801-F419986DFB2D}" type="presParOf" srcId="{A6F342C3-5D26-400E-B24E-5C7C193663A9}" destId="{F603629F-98CE-4324-8056-A67F5778F0FF}" srcOrd="0" destOrd="0" presId="urn:microsoft.com/office/officeart/2008/layout/LinedList"/>
    <dgm:cxn modelId="{DF4505E8-D224-469D-8A18-5CA369FB4027}" type="presParOf" srcId="{A6F342C3-5D26-400E-B24E-5C7C193663A9}" destId="{24A278CE-36D0-4EE0-9BBF-7C3741D361EB}" srcOrd="1" destOrd="0" presId="urn:microsoft.com/office/officeart/2008/layout/LinedList"/>
    <dgm:cxn modelId="{5C5E8301-2E82-4510-93BC-F82AF730A9EC}" type="presParOf" srcId="{006A3C6D-303F-4E91-9C31-B8CCAC5FF2F1}" destId="{F23E2EF3-8FA3-47F5-9FD8-B65C87AE9145}" srcOrd="8" destOrd="0" presId="urn:microsoft.com/office/officeart/2008/layout/LinedList"/>
    <dgm:cxn modelId="{9AD80BBC-E62B-40FB-B14D-0E702627D6DC}" type="presParOf" srcId="{006A3C6D-303F-4E91-9C31-B8CCAC5FF2F1}" destId="{D0C49E7A-6117-4D62-A52E-DF21CBFEC69C}" srcOrd="9" destOrd="0" presId="urn:microsoft.com/office/officeart/2008/layout/LinedList"/>
    <dgm:cxn modelId="{E7CF7CF1-DA80-4014-8A87-3789FB23D4C1}" type="presParOf" srcId="{D0C49E7A-6117-4D62-A52E-DF21CBFEC69C}" destId="{EA5251B6-0E50-4AAD-B1F2-C71C0ECBD9C1}" srcOrd="0" destOrd="0" presId="urn:microsoft.com/office/officeart/2008/layout/LinedList"/>
    <dgm:cxn modelId="{53CC1225-8F35-4C69-9E3F-3FD4B8B82DAC}" type="presParOf" srcId="{D0C49E7A-6117-4D62-A52E-DF21CBFEC69C}" destId="{FA7C3108-3524-46F8-8260-923565DA6CA8}" srcOrd="1" destOrd="0" presId="urn:microsoft.com/office/officeart/2008/layout/LinedList"/>
    <dgm:cxn modelId="{BEEA75A4-6EE6-4859-950A-5E0961B24638}" type="presParOf" srcId="{006A3C6D-303F-4E91-9C31-B8CCAC5FF2F1}" destId="{6A4803A8-A61D-47DD-A558-60BB36D3EAE9}" srcOrd="10" destOrd="0" presId="urn:microsoft.com/office/officeart/2008/layout/LinedList"/>
    <dgm:cxn modelId="{36F74FE6-C873-47A5-9DCF-2AC5679DD0AE}" type="presParOf" srcId="{006A3C6D-303F-4E91-9C31-B8CCAC5FF2F1}" destId="{7E44020B-6926-419E-B547-F209A876C5B2}" srcOrd="11" destOrd="0" presId="urn:microsoft.com/office/officeart/2008/layout/LinedList"/>
    <dgm:cxn modelId="{86D8C149-E70A-4BAA-920B-ACD11C6AAA9E}" type="presParOf" srcId="{7E44020B-6926-419E-B547-F209A876C5B2}" destId="{83330167-FCF4-4DE5-B048-978FA835B59D}" srcOrd="0" destOrd="0" presId="urn:microsoft.com/office/officeart/2008/layout/LinedList"/>
    <dgm:cxn modelId="{1C174DC1-447B-4AB7-BE4F-33E564EB4EF7}" type="presParOf" srcId="{7E44020B-6926-419E-B547-F209A876C5B2}" destId="{B6CA7FB8-B222-4962-9F63-395F550DDA2B}" srcOrd="1" destOrd="0" presId="urn:microsoft.com/office/officeart/2008/layout/LinedList"/>
    <dgm:cxn modelId="{8578228E-6831-4CF1-A85C-F8470773FEE9}" type="presParOf" srcId="{006A3C6D-303F-4E91-9C31-B8CCAC5FF2F1}" destId="{CA52EE34-23D7-49D7-AAFD-B0685613AF92}" srcOrd="12" destOrd="0" presId="urn:microsoft.com/office/officeart/2008/layout/LinedList"/>
    <dgm:cxn modelId="{A93F8F66-56E7-4B85-82BD-18596464CE73}" type="presParOf" srcId="{006A3C6D-303F-4E91-9C31-B8CCAC5FF2F1}" destId="{783658E6-E625-4A6A-96D4-2D02AC92B7AA}" srcOrd="13" destOrd="0" presId="urn:microsoft.com/office/officeart/2008/layout/LinedList"/>
    <dgm:cxn modelId="{46A51A88-2A15-41B3-BCB1-10B2F5B511CF}" type="presParOf" srcId="{783658E6-E625-4A6A-96D4-2D02AC92B7AA}" destId="{2F389342-5AA1-4C4E-A36B-47E94C0A7560}" srcOrd="0" destOrd="0" presId="urn:microsoft.com/office/officeart/2008/layout/LinedList"/>
    <dgm:cxn modelId="{802ECAF7-66A1-4DCD-A1B9-8C2A34D0D202}" type="presParOf" srcId="{783658E6-E625-4A6A-96D4-2D02AC92B7AA}" destId="{E9D4B52D-8D3B-423A-A24A-2F0917E805A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91F16F-144A-49A4-AD94-895A7221ADF0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3A2874E-3EC2-4190-9C2A-A99360BA831B}">
      <dgm:prSet/>
      <dgm:spPr/>
      <dgm:t>
        <a:bodyPr/>
        <a:lstStyle/>
        <a:p>
          <a:r>
            <a:rPr lang="en-US"/>
            <a:t>Cost of Options</a:t>
          </a:r>
        </a:p>
      </dgm:t>
    </dgm:pt>
    <dgm:pt modelId="{A7C6EC52-B821-4657-AA15-995667060903}" type="parTrans" cxnId="{91B6E352-BE50-4592-834D-A7DEED1BE4C8}">
      <dgm:prSet/>
      <dgm:spPr/>
      <dgm:t>
        <a:bodyPr/>
        <a:lstStyle/>
        <a:p>
          <a:endParaRPr lang="en-US"/>
        </a:p>
      </dgm:t>
    </dgm:pt>
    <dgm:pt modelId="{A177F5A8-B290-4446-9708-4DE12BB583CD}" type="sibTrans" cxnId="{91B6E352-BE50-4592-834D-A7DEED1BE4C8}">
      <dgm:prSet/>
      <dgm:spPr/>
      <dgm:t>
        <a:bodyPr/>
        <a:lstStyle/>
        <a:p>
          <a:endParaRPr lang="en-US"/>
        </a:p>
      </dgm:t>
    </dgm:pt>
    <dgm:pt modelId="{3064F5B6-8C9A-4F5E-9356-4646E1592B46}">
      <dgm:prSet/>
      <dgm:spPr/>
      <dgm:t>
        <a:bodyPr/>
        <a:lstStyle/>
        <a:p>
          <a:r>
            <a:rPr lang="en-US"/>
            <a:t>Use Cases</a:t>
          </a:r>
        </a:p>
      </dgm:t>
    </dgm:pt>
    <dgm:pt modelId="{5B748ECD-9136-4620-8986-005C156ECC93}" type="parTrans" cxnId="{6152A5BF-DCB1-40E6-A61D-C7BFBA5D33B4}">
      <dgm:prSet/>
      <dgm:spPr/>
      <dgm:t>
        <a:bodyPr/>
        <a:lstStyle/>
        <a:p>
          <a:endParaRPr lang="en-US"/>
        </a:p>
      </dgm:t>
    </dgm:pt>
    <dgm:pt modelId="{BF684882-D8E4-4122-B89C-6FB588495B75}" type="sibTrans" cxnId="{6152A5BF-DCB1-40E6-A61D-C7BFBA5D33B4}">
      <dgm:prSet/>
      <dgm:spPr/>
      <dgm:t>
        <a:bodyPr/>
        <a:lstStyle/>
        <a:p>
          <a:endParaRPr lang="en-US"/>
        </a:p>
      </dgm:t>
    </dgm:pt>
    <dgm:pt modelId="{ECA30B8B-CFD5-4A2D-A7F5-BA47CD875450}">
      <dgm:prSet/>
      <dgm:spPr/>
      <dgm:t>
        <a:bodyPr/>
        <a:lstStyle/>
        <a:p>
          <a:r>
            <a:rPr lang="en-US" dirty="0"/>
            <a:t>Risks</a:t>
          </a:r>
        </a:p>
      </dgm:t>
    </dgm:pt>
    <dgm:pt modelId="{DA82F940-4F13-4521-82A0-F68C71675483}" type="parTrans" cxnId="{79179D41-7C31-4368-9CF2-40CD11864514}">
      <dgm:prSet/>
      <dgm:spPr/>
      <dgm:t>
        <a:bodyPr/>
        <a:lstStyle/>
        <a:p>
          <a:endParaRPr lang="en-US"/>
        </a:p>
      </dgm:t>
    </dgm:pt>
    <dgm:pt modelId="{704F93B5-B4C2-4892-9762-A498271A17AB}" type="sibTrans" cxnId="{79179D41-7C31-4368-9CF2-40CD11864514}">
      <dgm:prSet/>
      <dgm:spPr/>
      <dgm:t>
        <a:bodyPr/>
        <a:lstStyle/>
        <a:p>
          <a:endParaRPr lang="en-US"/>
        </a:p>
      </dgm:t>
    </dgm:pt>
    <dgm:pt modelId="{08FB8DC2-16FC-4967-888A-751B8C4A7E37}">
      <dgm:prSet/>
      <dgm:spPr/>
      <dgm:t>
        <a:bodyPr/>
        <a:lstStyle/>
        <a:p>
          <a:r>
            <a:rPr lang="en-US"/>
            <a:t>Stages: Building Things Out</a:t>
          </a:r>
        </a:p>
      </dgm:t>
    </dgm:pt>
    <dgm:pt modelId="{3DD7EAC9-5136-44A0-988B-660D2C8BD880}" type="parTrans" cxnId="{FAA62C11-69C5-4C5D-82AA-974C9798CCF6}">
      <dgm:prSet/>
      <dgm:spPr/>
      <dgm:t>
        <a:bodyPr/>
        <a:lstStyle/>
        <a:p>
          <a:endParaRPr lang="en-US"/>
        </a:p>
      </dgm:t>
    </dgm:pt>
    <dgm:pt modelId="{CF35536E-6A3B-4029-B280-EC4234CAD3E0}" type="sibTrans" cxnId="{FAA62C11-69C5-4C5D-82AA-974C9798CCF6}">
      <dgm:prSet/>
      <dgm:spPr/>
      <dgm:t>
        <a:bodyPr/>
        <a:lstStyle/>
        <a:p>
          <a:endParaRPr lang="en-US"/>
        </a:p>
      </dgm:t>
    </dgm:pt>
    <dgm:pt modelId="{6E07F405-E310-42D0-94C2-AB1EA7FAAC4E}" type="pres">
      <dgm:prSet presAssocID="{6C91F16F-144A-49A4-AD94-895A7221ADF0}" presName="vert0" presStyleCnt="0">
        <dgm:presLayoutVars>
          <dgm:dir/>
          <dgm:animOne val="branch"/>
          <dgm:animLvl val="lvl"/>
        </dgm:presLayoutVars>
      </dgm:prSet>
      <dgm:spPr/>
    </dgm:pt>
    <dgm:pt modelId="{4970F27E-D2F3-47D8-B451-08882F169908}" type="pres">
      <dgm:prSet presAssocID="{93A2874E-3EC2-4190-9C2A-A99360BA831B}" presName="thickLine" presStyleLbl="alignNode1" presStyleIdx="0" presStyleCnt="4"/>
      <dgm:spPr/>
    </dgm:pt>
    <dgm:pt modelId="{AE051A86-1458-43F7-BF54-B2EA926CF3D7}" type="pres">
      <dgm:prSet presAssocID="{93A2874E-3EC2-4190-9C2A-A99360BA831B}" presName="horz1" presStyleCnt="0"/>
      <dgm:spPr/>
    </dgm:pt>
    <dgm:pt modelId="{3CD42895-D805-410E-807F-139AFCD22C1D}" type="pres">
      <dgm:prSet presAssocID="{93A2874E-3EC2-4190-9C2A-A99360BA831B}" presName="tx1" presStyleLbl="revTx" presStyleIdx="0" presStyleCnt="4"/>
      <dgm:spPr/>
    </dgm:pt>
    <dgm:pt modelId="{B54F38E5-19DC-4E7B-9E10-2A2AFB651F7B}" type="pres">
      <dgm:prSet presAssocID="{93A2874E-3EC2-4190-9C2A-A99360BA831B}" presName="vert1" presStyleCnt="0"/>
      <dgm:spPr/>
    </dgm:pt>
    <dgm:pt modelId="{21B7480C-5B3C-46F1-AAAE-B3776926DBF0}" type="pres">
      <dgm:prSet presAssocID="{3064F5B6-8C9A-4F5E-9356-4646E1592B46}" presName="thickLine" presStyleLbl="alignNode1" presStyleIdx="1" presStyleCnt="4"/>
      <dgm:spPr/>
    </dgm:pt>
    <dgm:pt modelId="{A5D7C8D3-BC4D-4560-A22F-2F1E3E803BDD}" type="pres">
      <dgm:prSet presAssocID="{3064F5B6-8C9A-4F5E-9356-4646E1592B46}" presName="horz1" presStyleCnt="0"/>
      <dgm:spPr/>
    </dgm:pt>
    <dgm:pt modelId="{24DE44D5-1C5B-4447-84A9-3324802C5397}" type="pres">
      <dgm:prSet presAssocID="{3064F5B6-8C9A-4F5E-9356-4646E1592B46}" presName="tx1" presStyleLbl="revTx" presStyleIdx="1" presStyleCnt="4"/>
      <dgm:spPr/>
    </dgm:pt>
    <dgm:pt modelId="{9E4717A6-7043-4940-BE32-37A2D914D48A}" type="pres">
      <dgm:prSet presAssocID="{3064F5B6-8C9A-4F5E-9356-4646E1592B46}" presName="vert1" presStyleCnt="0"/>
      <dgm:spPr/>
    </dgm:pt>
    <dgm:pt modelId="{029D8908-F136-4D85-A84C-95A0A033CFFB}" type="pres">
      <dgm:prSet presAssocID="{ECA30B8B-CFD5-4A2D-A7F5-BA47CD875450}" presName="thickLine" presStyleLbl="alignNode1" presStyleIdx="2" presStyleCnt="4"/>
      <dgm:spPr/>
    </dgm:pt>
    <dgm:pt modelId="{EC8D44B0-3D9A-4F9E-A7CE-B0CAC13EB712}" type="pres">
      <dgm:prSet presAssocID="{ECA30B8B-CFD5-4A2D-A7F5-BA47CD875450}" presName="horz1" presStyleCnt="0"/>
      <dgm:spPr/>
    </dgm:pt>
    <dgm:pt modelId="{DD81F5B4-2C57-4FD9-99BE-F2591C426680}" type="pres">
      <dgm:prSet presAssocID="{ECA30B8B-CFD5-4A2D-A7F5-BA47CD875450}" presName="tx1" presStyleLbl="revTx" presStyleIdx="2" presStyleCnt="4"/>
      <dgm:spPr/>
    </dgm:pt>
    <dgm:pt modelId="{E100652D-DBD9-4FB0-A84C-4A59A72DE87C}" type="pres">
      <dgm:prSet presAssocID="{ECA30B8B-CFD5-4A2D-A7F5-BA47CD875450}" presName="vert1" presStyleCnt="0"/>
      <dgm:spPr/>
    </dgm:pt>
    <dgm:pt modelId="{FF65AA8C-B5DF-45AE-971F-F323E06FC454}" type="pres">
      <dgm:prSet presAssocID="{08FB8DC2-16FC-4967-888A-751B8C4A7E37}" presName="thickLine" presStyleLbl="alignNode1" presStyleIdx="3" presStyleCnt="4"/>
      <dgm:spPr/>
    </dgm:pt>
    <dgm:pt modelId="{46086C20-794B-400A-98F5-CF8E1E676527}" type="pres">
      <dgm:prSet presAssocID="{08FB8DC2-16FC-4967-888A-751B8C4A7E37}" presName="horz1" presStyleCnt="0"/>
      <dgm:spPr/>
    </dgm:pt>
    <dgm:pt modelId="{18B57D63-4C3E-4C04-BE27-5E00D5A9F6FB}" type="pres">
      <dgm:prSet presAssocID="{08FB8DC2-16FC-4967-888A-751B8C4A7E37}" presName="tx1" presStyleLbl="revTx" presStyleIdx="3" presStyleCnt="4"/>
      <dgm:spPr/>
    </dgm:pt>
    <dgm:pt modelId="{41D5D7FE-9B47-49C2-8A45-CCC7E635ADAF}" type="pres">
      <dgm:prSet presAssocID="{08FB8DC2-16FC-4967-888A-751B8C4A7E37}" presName="vert1" presStyleCnt="0"/>
      <dgm:spPr/>
    </dgm:pt>
  </dgm:ptLst>
  <dgm:cxnLst>
    <dgm:cxn modelId="{FAA62C11-69C5-4C5D-82AA-974C9798CCF6}" srcId="{6C91F16F-144A-49A4-AD94-895A7221ADF0}" destId="{08FB8DC2-16FC-4967-888A-751B8C4A7E37}" srcOrd="3" destOrd="0" parTransId="{3DD7EAC9-5136-44A0-988B-660D2C8BD880}" sibTransId="{CF35536E-6A3B-4029-B280-EC4234CAD3E0}"/>
    <dgm:cxn modelId="{79179D41-7C31-4368-9CF2-40CD11864514}" srcId="{6C91F16F-144A-49A4-AD94-895A7221ADF0}" destId="{ECA30B8B-CFD5-4A2D-A7F5-BA47CD875450}" srcOrd="2" destOrd="0" parTransId="{DA82F940-4F13-4521-82A0-F68C71675483}" sibTransId="{704F93B5-B4C2-4892-9762-A498271A17AB}"/>
    <dgm:cxn modelId="{91B6E352-BE50-4592-834D-A7DEED1BE4C8}" srcId="{6C91F16F-144A-49A4-AD94-895A7221ADF0}" destId="{93A2874E-3EC2-4190-9C2A-A99360BA831B}" srcOrd="0" destOrd="0" parTransId="{A7C6EC52-B821-4657-AA15-995667060903}" sibTransId="{A177F5A8-B290-4446-9708-4DE12BB583CD}"/>
    <dgm:cxn modelId="{CB544E88-4405-4D36-958B-6726CD6E9C84}" type="presOf" srcId="{3064F5B6-8C9A-4F5E-9356-4646E1592B46}" destId="{24DE44D5-1C5B-4447-84A9-3324802C5397}" srcOrd="0" destOrd="0" presId="urn:microsoft.com/office/officeart/2008/layout/LinedList"/>
    <dgm:cxn modelId="{EB5275AC-97C5-470C-BDB2-437396B9F465}" type="presOf" srcId="{93A2874E-3EC2-4190-9C2A-A99360BA831B}" destId="{3CD42895-D805-410E-807F-139AFCD22C1D}" srcOrd="0" destOrd="0" presId="urn:microsoft.com/office/officeart/2008/layout/LinedList"/>
    <dgm:cxn modelId="{F23256B5-BC36-47A4-8812-E5D8E47BFB27}" type="presOf" srcId="{6C91F16F-144A-49A4-AD94-895A7221ADF0}" destId="{6E07F405-E310-42D0-94C2-AB1EA7FAAC4E}" srcOrd="0" destOrd="0" presId="urn:microsoft.com/office/officeart/2008/layout/LinedList"/>
    <dgm:cxn modelId="{6152A5BF-DCB1-40E6-A61D-C7BFBA5D33B4}" srcId="{6C91F16F-144A-49A4-AD94-895A7221ADF0}" destId="{3064F5B6-8C9A-4F5E-9356-4646E1592B46}" srcOrd="1" destOrd="0" parTransId="{5B748ECD-9136-4620-8986-005C156ECC93}" sibTransId="{BF684882-D8E4-4122-B89C-6FB588495B75}"/>
    <dgm:cxn modelId="{66973CE2-7A20-4E51-AA1E-DD9AC6BA5796}" type="presOf" srcId="{08FB8DC2-16FC-4967-888A-751B8C4A7E37}" destId="{18B57D63-4C3E-4C04-BE27-5E00D5A9F6FB}" srcOrd="0" destOrd="0" presId="urn:microsoft.com/office/officeart/2008/layout/LinedList"/>
    <dgm:cxn modelId="{03AC4DE4-BFD3-4DBD-8A3A-340C2D37EAA4}" type="presOf" srcId="{ECA30B8B-CFD5-4A2D-A7F5-BA47CD875450}" destId="{DD81F5B4-2C57-4FD9-99BE-F2591C426680}" srcOrd="0" destOrd="0" presId="urn:microsoft.com/office/officeart/2008/layout/LinedList"/>
    <dgm:cxn modelId="{42F63C8B-1049-4FD7-8625-9E24A4D74052}" type="presParOf" srcId="{6E07F405-E310-42D0-94C2-AB1EA7FAAC4E}" destId="{4970F27E-D2F3-47D8-B451-08882F169908}" srcOrd="0" destOrd="0" presId="urn:microsoft.com/office/officeart/2008/layout/LinedList"/>
    <dgm:cxn modelId="{414B837C-FB20-4873-AE82-261BBD1EB0D1}" type="presParOf" srcId="{6E07F405-E310-42D0-94C2-AB1EA7FAAC4E}" destId="{AE051A86-1458-43F7-BF54-B2EA926CF3D7}" srcOrd="1" destOrd="0" presId="urn:microsoft.com/office/officeart/2008/layout/LinedList"/>
    <dgm:cxn modelId="{FAABC441-0770-41CD-B611-215D31FEED01}" type="presParOf" srcId="{AE051A86-1458-43F7-BF54-B2EA926CF3D7}" destId="{3CD42895-D805-410E-807F-139AFCD22C1D}" srcOrd="0" destOrd="0" presId="urn:microsoft.com/office/officeart/2008/layout/LinedList"/>
    <dgm:cxn modelId="{E4500AD8-3FDD-41BA-9692-C1FABF8EAF8F}" type="presParOf" srcId="{AE051A86-1458-43F7-BF54-B2EA926CF3D7}" destId="{B54F38E5-19DC-4E7B-9E10-2A2AFB651F7B}" srcOrd="1" destOrd="0" presId="urn:microsoft.com/office/officeart/2008/layout/LinedList"/>
    <dgm:cxn modelId="{CF30E2F0-A3D1-4456-ACD7-8D2CBC2932CA}" type="presParOf" srcId="{6E07F405-E310-42D0-94C2-AB1EA7FAAC4E}" destId="{21B7480C-5B3C-46F1-AAAE-B3776926DBF0}" srcOrd="2" destOrd="0" presId="urn:microsoft.com/office/officeart/2008/layout/LinedList"/>
    <dgm:cxn modelId="{6D9D6EBC-7366-4BC1-8137-40A497AB261A}" type="presParOf" srcId="{6E07F405-E310-42D0-94C2-AB1EA7FAAC4E}" destId="{A5D7C8D3-BC4D-4560-A22F-2F1E3E803BDD}" srcOrd="3" destOrd="0" presId="urn:microsoft.com/office/officeart/2008/layout/LinedList"/>
    <dgm:cxn modelId="{F5AF6D20-5F02-43BF-8381-E1F6DB200539}" type="presParOf" srcId="{A5D7C8D3-BC4D-4560-A22F-2F1E3E803BDD}" destId="{24DE44D5-1C5B-4447-84A9-3324802C5397}" srcOrd="0" destOrd="0" presId="urn:microsoft.com/office/officeart/2008/layout/LinedList"/>
    <dgm:cxn modelId="{6DE6B8E7-432F-4872-A417-358401F1889C}" type="presParOf" srcId="{A5D7C8D3-BC4D-4560-A22F-2F1E3E803BDD}" destId="{9E4717A6-7043-4940-BE32-37A2D914D48A}" srcOrd="1" destOrd="0" presId="urn:microsoft.com/office/officeart/2008/layout/LinedList"/>
    <dgm:cxn modelId="{BF35A05F-98BA-4FDE-97D2-A17CA96143B0}" type="presParOf" srcId="{6E07F405-E310-42D0-94C2-AB1EA7FAAC4E}" destId="{029D8908-F136-4D85-A84C-95A0A033CFFB}" srcOrd="4" destOrd="0" presId="urn:microsoft.com/office/officeart/2008/layout/LinedList"/>
    <dgm:cxn modelId="{36B6914E-3B35-4A7C-846F-668916577928}" type="presParOf" srcId="{6E07F405-E310-42D0-94C2-AB1EA7FAAC4E}" destId="{EC8D44B0-3D9A-4F9E-A7CE-B0CAC13EB712}" srcOrd="5" destOrd="0" presId="urn:microsoft.com/office/officeart/2008/layout/LinedList"/>
    <dgm:cxn modelId="{C78798B7-052C-4860-82F6-D89886DFB0C6}" type="presParOf" srcId="{EC8D44B0-3D9A-4F9E-A7CE-B0CAC13EB712}" destId="{DD81F5B4-2C57-4FD9-99BE-F2591C426680}" srcOrd="0" destOrd="0" presId="urn:microsoft.com/office/officeart/2008/layout/LinedList"/>
    <dgm:cxn modelId="{284E9DFF-6B6A-4790-89C5-C606F9901A3D}" type="presParOf" srcId="{EC8D44B0-3D9A-4F9E-A7CE-B0CAC13EB712}" destId="{E100652D-DBD9-4FB0-A84C-4A59A72DE87C}" srcOrd="1" destOrd="0" presId="urn:microsoft.com/office/officeart/2008/layout/LinedList"/>
    <dgm:cxn modelId="{AEC8E3C6-770C-463D-9F34-6C7DC41C7914}" type="presParOf" srcId="{6E07F405-E310-42D0-94C2-AB1EA7FAAC4E}" destId="{FF65AA8C-B5DF-45AE-971F-F323E06FC454}" srcOrd="6" destOrd="0" presId="urn:microsoft.com/office/officeart/2008/layout/LinedList"/>
    <dgm:cxn modelId="{949F684B-F0B2-40DB-BBB7-A2E72CC56567}" type="presParOf" srcId="{6E07F405-E310-42D0-94C2-AB1EA7FAAC4E}" destId="{46086C20-794B-400A-98F5-CF8E1E676527}" srcOrd="7" destOrd="0" presId="urn:microsoft.com/office/officeart/2008/layout/LinedList"/>
    <dgm:cxn modelId="{2DBBF991-7922-4E1B-9C86-3439CC461872}" type="presParOf" srcId="{46086C20-794B-400A-98F5-CF8E1E676527}" destId="{18B57D63-4C3E-4C04-BE27-5E00D5A9F6FB}" srcOrd="0" destOrd="0" presId="urn:microsoft.com/office/officeart/2008/layout/LinedList"/>
    <dgm:cxn modelId="{0A913367-2B04-4B87-B7EB-983A9BB518A1}" type="presParOf" srcId="{46086C20-794B-400A-98F5-CF8E1E676527}" destId="{41D5D7FE-9B47-49C2-8A45-CCC7E635ADA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074F4A-9C31-41A9-9941-EA836A1E490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6CD3892-81DE-4AAC-B52A-7D4FA9BD9304}">
      <dgm:prSet/>
      <dgm:spPr/>
      <dgm:t>
        <a:bodyPr/>
        <a:lstStyle/>
        <a:p>
          <a:r>
            <a:rPr lang="en-US"/>
            <a:t>Machine</a:t>
          </a:r>
        </a:p>
      </dgm:t>
    </dgm:pt>
    <dgm:pt modelId="{A7C98A28-6103-4D4A-82AA-C53532C31E00}" type="parTrans" cxnId="{C6E5F864-7BA4-4491-86F2-D69889443399}">
      <dgm:prSet/>
      <dgm:spPr/>
      <dgm:t>
        <a:bodyPr/>
        <a:lstStyle/>
        <a:p>
          <a:endParaRPr lang="en-US"/>
        </a:p>
      </dgm:t>
    </dgm:pt>
    <dgm:pt modelId="{36E0846F-F260-40DB-87C0-BFC4BED431EE}" type="sibTrans" cxnId="{C6E5F864-7BA4-4491-86F2-D69889443399}">
      <dgm:prSet/>
      <dgm:spPr/>
      <dgm:t>
        <a:bodyPr/>
        <a:lstStyle/>
        <a:p>
          <a:endParaRPr lang="en-US"/>
        </a:p>
      </dgm:t>
    </dgm:pt>
    <dgm:pt modelId="{D70EF423-67F7-4247-93E8-D480A1BA7C99}">
      <dgm:prSet/>
      <dgm:spPr/>
      <dgm:t>
        <a:bodyPr/>
        <a:lstStyle/>
        <a:p>
          <a:r>
            <a:rPr lang="en-US"/>
            <a:t>Drive</a:t>
          </a:r>
        </a:p>
      </dgm:t>
    </dgm:pt>
    <dgm:pt modelId="{CEA55887-D465-48F9-92E4-649447D0FBC4}" type="parTrans" cxnId="{B436364B-B7ED-4E86-8980-2B447ED48230}">
      <dgm:prSet/>
      <dgm:spPr/>
      <dgm:t>
        <a:bodyPr/>
        <a:lstStyle/>
        <a:p>
          <a:endParaRPr lang="en-US"/>
        </a:p>
      </dgm:t>
    </dgm:pt>
    <dgm:pt modelId="{53598164-9D7E-4697-83E7-4F7050B86FB6}" type="sibTrans" cxnId="{B436364B-B7ED-4E86-8980-2B447ED48230}">
      <dgm:prSet/>
      <dgm:spPr/>
      <dgm:t>
        <a:bodyPr/>
        <a:lstStyle/>
        <a:p>
          <a:endParaRPr lang="en-US"/>
        </a:p>
      </dgm:t>
    </dgm:pt>
    <dgm:pt modelId="{866C86F5-15BD-4260-B9DF-B5232C4F33D5}">
      <dgm:prSet/>
      <dgm:spPr/>
      <dgm:t>
        <a:bodyPr/>
        <a:lstStyle/>
        <a:p>
          <a:r>
            <a:rPr lang="en-US"/>
            <a:t>Network</a:t>
          </a:r>
        </a:p>
      </dgm:t>
    </dgm:pt>
    <dgm:pt modelId="{802E2126-86C9-4729-8735-317CDFFFB458}" type="parTrans" cxnId="{59B21C1B-F3D8-497F-AE75-7D759D575322}">
      <dgm:prSet/>
      <dgm:spPr/>
      <dgm:t>
        <a:bodyPr/>
        <a:lstStyle/>
        <a:p>
          <a:endParaRPr lang="en-US"/>
        </a:p>
      </dgm:t>
    </dgm:pt>
    <dgm:pt modelId="{4D6EE9D6-55C5-4D0D-8BC1-5817ACFCEF88}" type="sibTrans" cxnId="{59B21C1B-F3D8-497F-AE75-7D759D575322}">
      <dgm:prSet/>
      <dgm:spPr/>
      <dgm:t>
        <a:bodyPr/>
        <a:lstStyle/>
        <a:p>
          <a:endParaRPr lang="en-US"/>
        </a:p>
      </dgm:t>
    </dgm:pt>
    <dgm:pt modelId="{FFFC577C-F52F-402A-9053-130510D0FB63}">
      <dgm:prSet/>
      <dgm:spPr/>
      <dgm:t>
        <a:bodyPr/>
        <a:lstStyle/>
        <a:p>
          <a:r>
            <a:rPr lang="en-US"/>
            <a:t>VPN</a:t>
          </a:r>
        </a:p>
      </dgm:t>
    </dgm:pt>
    <dgm:pt modelId="{B3416F32-4C09-4368-9A37-F5442886BAD8}" type="parTrans" cxnId="{A03A7221-6066-495C-81E6-B2E15CB7C051}">
      <dgm:prSet/>
      <dgm:spPr/>
      <dgm:t>
        <a:bodyPr/>
        <a:lstStyle/>
        <a:p>
          <a:endParaRPr lang="en-US"/>
        </a:p>
      </dgm:t>
    </dgm:pt>
    <dgm:pt modelId="{1033E16E-CCC2-4F10-95CC-22154EF89C76}" type="sibTrans" cxnId="{A03A7221-6066-495C-81E6-B2E15CB7C051}">
      <dgm:prSet/>
      <dgm:spPr/>
      <dgm:t>
        <a:bodyPr/>
        <a:lstStyle/>
        <a:p>
          <a:endParaRPr lang="en-US"/>
        </a:p>
      </dgm:t>
    </dgm:pt>
    <dgm:pt modelId="{BAA96850-048F-4654-99B1-1C9082A838D5}">
      <dgm:prSet/>
      <dgm:spPr/>
      <dgm:t>
        <a:bodyPr/>
        <a:lstStyle/>
        <a:p>
          <a:r>
            <a:rPr lang="en-US"/>
            <a:t>Virtualization</a:t>
          </a:r>
        </a:p>
      </dgm:t>
    </dgm:pt>
    <dgm:pt modelId="{8264F78A-B50A-4C16-B12F-EE3901815770}" type="parTrans" cxnId="{B63FD1A0-2D5D-4434-9D1F-F31DD843C3EB}">
      <dgm:prSet/>
      <dgm:spPr/>
      <dgm:t>
        <a:bodyPr/>
        <a:lstStyle/>
        <a:p>
          <a:endParaRPr lang="en-US"/>
        </a:p>
      </dgm:t>
    </dgm:pt>
    <dgm:pt modelId="{F89D20FA-7CCD-4779-AF05-31965C84F6AE}" type="sibTrans" cxnId="{B63FD1A0-2D5D-4434-9D1F-F31DD843C3EB}">
      <dgm:prSet/>
      <dgm:spPr/>
      <dgm:t>
        <a:bodyPr/>
        <a:lstStyle/>
        <a:p>
          <a:endParaRPr lang="en-US"/>
        </a:p>
      </dgm:t>
    </dgm:pt>
    <dgm:pt modelId="{5D36D583-35E7-40CE-875E-C8CE276A6214}">
      <dgm:prSet/>
      <dgm:spPr/>
      <dgm:t>
        <a:bodyPr/>
        <a:lstStyle/>
        <a:p>
          <a:r>
            <a:rPr lang="en-US"/>
            <a:t>Platform</a:t>
          </a:r>
        </a:p>
      </dgm:t>
    </dgm:pt>
    <dgm:pt modelId="{EDDFCCFD-1C64-44A5-8C99-0F39B583701D}" type="parTrans" cxnId="{3A893E02-D543-40D1-B9A0-4D54B05FE445}">
      <dgm:prSet/>
      <dgm:spPr/>
      <dgm:t>
        <a:bodyPr/>
        <a:lstStyle/>
        <a:p>
          <a:endParaRPr lang="en-US"/>
        </a:p>
      </dgm:t>
    </dgm:pt>
    <dgm:pt modelId="{BEC2B1F0-290F-455A-8BA6-87DFFB7545C6}" type="sibTrans" cxnId="{3A893E02-D543-40D1-B9A0-4D54B05FE445}">
      <dgm:prSet/>
      <dgm:spPr/>
      <dgm:t>
        <a:bodyPr/>
        <a:lstStyle/>
        <a:p>
          <a:endParaRPr lang="en-US"/>
        </a:p>
      </dgm:t>
    </dgm:pt>
    <dgm:pt modelId="{FFD7AAC1-B0C2-429F-8697-84C8E44311A1}" type="pres">
      <dgm:prSet presAssocID="{14074F4A-9C31-41A9-9941-EA836A1E490C}" presName="root" presStyleCnt="0">
        <dgm:presLayoutVars>
          <dgm:dir/>
          <dgm:resizeHandles val="exact"/>
        </dgm:presLayoutVars>
      </dgm:prSet>
      <dgm:spPr/>
    </dgm:pt>
    <dgm:pt modelId="{24099B46-09E6-462A-A5E4-DC2FB6AE181E}" type="pres">
      <dgm:prSet presAssocID="{26CD3892-81DE-4AAC-B52A-7D4FA9BD9304}" presName="compNode" presStyleCnt="0"/>
      <dgm:spPr/>
    </dgm:pt>
    <dgm:pt modelId="{239E1B99-05DF-4259-80CB-60093F70762A}" type="pres">
      <dgm:prSet presAssocID="{26CD3892-81DE-4AAC-B52A-7D4FA9BD9304}" presName="bgRect" presStyleLbl="bgShp" presStyleIdx="0" presStyleCnt="6"/>
      <dgm:spPr/>
    </dgm:pt>
    <dgm:pt modelId="{BB1DF373-2103-406E-BDFF-A4496511D6C5}" type="pres">
      <dgm:prSet presAssocID="{26CD3892-81DE-4AAC-B52A-7D4FA9BD9304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ctor"/>
        </a:ext>
      </dgm:extLst>
    </dgm:pt>
    <dgm:pt modelId="{16A8CE05-15EC-4DA1-8EC6-FC7B8E8609B7}" type="pres">
      <dgm:prSet presAssocID="{26CD3892-81DE-4AAC-B52A-7D4FA9BD9304}" presName="spaceRect" presStyleCnt="0"/>
      <dgm:spPr/>
    </dgm:pt>
    <dgm:pt modelId="{401C69B9-A78C-4317-8028-CE19692FEA64}" type="pres">
      <dgm:prSet presAssocID="{26CD3892-81DE-4AAC-B52A-7D4FA9BD9304}" presName="parTx" presStyleLbl="revTx" presStyleIdx="0" presStyleCnt="6">
        <dgm:presLayoutVars>
          <dgm:chMax val="0"/>
          <dgm:chPref val="0"/>
        </dgm:presLayoutVars>
      </dgm:prSet>
      <dgm:spPr/>
    </dgm:pt>
    <dgm:pt modelId="{6B6C36B8-CA4B-4A20-BA29-A7BDF6C03889}" type="pres">
      <dgm:prSet presAssocID="{36E0846F-F260-40DB-87C0-BFC4BED431EE}" presName="sibTrans" presStyleCnt="0"/>
      <dgm:spPr/>
    </dgm:pt>
    <dgm:pt modelId="{C614FA0A-5ECC-4ABC-868A-AEA8B540D0D8}" type="pres">
      <dgm:prSet presAssocID="{D70EF423-67F7-4247-93E8-D480A1BA7C99}" presName="compNode" presStyleCnt="0"/>
      <dgm:spPr/>
    </dgm:pt>
    <dgm:pt modelId="{1FDA9A0E-B13E-48F6-8993-4B276D89B63B}" type="pres">
      <dgm:prSet presAssocID="{D70EF423-67F7-4247-93E8-D480A1BA7C99}" presName="bgRect" presStyleLbl="bgShp" presStyleIdx="1" presStyleCnt="6"/>
      <dgm:spPr/>
    </dgm:pt>
    <dgm:pt modelId="{A78A955A-9E87-402F-BDEA-46EE95AD9BD4}" type="pres">
      <dgm:prSet presAssocID="{D70EF423-67F7-4247-93E8-D480A1BA7C99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105BED50-9A73-4DD6-A1BE-D89201BF445F}" type="pres">
      <dgm:prSet presAssocID="{D70EF423-67F7-4247-93E8-D480A1BA7C99}" presName="spaceRect" presStyleCnt="0"/>
      <dgm:spPr/>
    </dgm:pt>
    <dgm:pt modelId="{C0416B3A-BFA5-4520-A229-4AAABC7244E2}" type="pres">
      <dgm:prSet presAssocID="{D70EF423-67F7-4247-93E8-D480A1BA7C99}" presName="parTx" presStyleLbl="revTx" presStyleIdx="1" presStyleCnt="6">
        <dgm:presLayoutVars>
          <dgm:chMax val="0"/>
          <dgm:chPref val="0"/>
        </dgm:presLayoutVars>
      </dgm:prSet>
      <dgm:spPr/>
    </dgm:pt>
    <dgm:pt modelId="{A7D19644-D2BA-4D29-A294-619BB9EC498C}" type="pres">
      <dgm:prSet presAssocID="{53598164-9D7E-4697-83E7-4F7050B86FB6}" presName="sibTrans" presStyleCnt="0"/>
      <dgm:spPr/>
    </dgm:pt>
    <dgm:pt modelId="{409106CE-ECDD-4223-9BD2-F044288B6FFD}" type="pres">
      <dgm:prSet presAssocID="{866C86F5-15BD-4260-B9DF-B5232C4F33D5}" presName="compNode" presStyleCnt="0"/>
      <dgm:spPr/>
    </dgm:pt>
    <dgm:pt modelId="{94453EAA-7223-4DAC-A79F-347B24CDEF66}" type="pres">
      <dgm:prSet presAssocID="{866C86F5-15BD-4260-B9DF-B5232C4F33D5}" presName="bgRect" presStyleLbl="bgShp" presStyleIdx="2" presStyleCnt="6"/>
      <dgm:spPr/>
    </dgm:pt>
    <dgm:pt modelId="{B3E0CE92-B86E-4889-A5C6-6F6B28592F18}" type="pres">
      <dgm:prSet presAssocID="{866C86F5-15BD-4260-B9DF-B5232C4F33D5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563D0912-1220-4E93-944F-0828583800CD}" type="pres">
      <dgm:prSet presAssocID="{866C86F5-15BD-4260-B9DF-B5232C4F33D5}" presName="spaceRect" presStyleCnt="0"/>
      <dgm:spPr/>
    </dgm:pt>
    <dgm:pt modelId="{776223AD-6ED0-46B9-905E-970B0361C153}" type="pres">
      <dgm:prSet presAssocID="{866C86F5-15BD-4260-B9DF-B5232C4F33D5}" presName="parTx" presStyleLbl="revTx" presStyleIdx="2" presStyleCnt="6">
        <dgm:presLayoutVars>
          <dgm:chMax val="0"/>
          <dgm:chPref val="0"/>
        </dgm:presLayoutVars>
      </dgm:prSet>
      <dgm:spPr/>
    </dgm:pt>
    <dgm:pt modelId="{7212ADA5-382A-4874-A0E3-EA9A16BAB10E}" type="pres">
      <dgm:prSet presAssocID="{4D6EE9D6-55C5-4D0D-8BC1-5817ACFCEF88}" presName="sibTrans" presStyleCnt="0"/>
      <dgm:spPr/>
    </dgm:pt>
    <dgm:pt modelId="{2698A461-162A-43D3-AEE1-A4070170CB0B}" type="pres">
      <dgm:prSet presAssocID="{FFFC577C-F52F-402A-9053-130510D0FB63}" presName="compNode" presStyleCnt="0"/>
      <dgm:spPr/>
    </dgm:pt>
    <dgm:pt modelId="{23A8E8A2-B4CA-486B-802B-3E91629A641E}" type="pres">
      <dgm:prSet presAssocID="{FFFC577C-F52F-402A-9053-130510D0FB63}" presName="bgRect" presStyleLbl="bgShp" presStyleIdx="3" presStyleCnt="6"/>
      <dgm:spPr/>
    </dgm:pt>
    <dgm:pt modelId="{10322F2B-0492-4562-9C52-379DC56A5193}" type="pres">
      <dgm:prSet presAssocID="{FFFC577C-F52F-402A-9053-130510D0FB6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57723C76-B58A-422A-9F15-EC10869E335B}" type="pres">
      <dgm:prSet presAssocID="{FFFC577C-F52F-402A-9053-130510D0FB63}" presName="spaceRect" presStyleCnt="0"/>
      <dgm:spPr/>
    </dgm:pt>
    <dgm:pt modelId="{5361204C-3BA3-4C62-819E-B5E58F0A8EF6}" type="pres">
      <dgm:prSet presAssocID="{FFFC577C-F52F-402A-9053-130510D0FB63}" presName="parTx" presStyleLbl="revTx" presStyleIdx="3" presStyleCnt="6">
        <dgm:presLayoutVars>
          <dgm:chMax val="0"/>
          <dgm:chPref val="0"/>
        </dgm:presLayoutVars>
      </dgm:prSet>
      <dgm:spPr/>
    </dgm:pt>
    <dgm:pt modelId="{CC51A8A7-B8DA-47D3-8E13-C42D001E7135}" type="pres">
      <dgm:prSet presAssocID="{1033E16E-CCC2-4F10-95CC-22154EF89C76}" presName="sibTrans" presStyleCnt="0"/>
      <dgm:spPr/>
    </dgm:pt>
    <dgm:pt modelId="{7A3BCFF7-A2DC-440B-BE65-34EF3F72F817}" type="pres">
      <dgm:prSet presAssocID="{BAA96850-048F-4654-99B1-1C9082A838D5}" presName="compNode" presStyleCnt="0"/>
      <dgm:spPr/>
    </dgm:pt>
    <dgm:pt modelId="{C49F46F5-3544-44AE-BD9A-2EDF181A774D}" type="pres">
      <dgm:prSet presAssocID="{BAA96850-048F-4654-99B1-1C9082A838D5}" presName="bgRect" presStyleLbl="bgShp" presStyleIdx="4" presStyleCnt="6"/>
      <dgm:spPr/>
    </dgm:pt>
    <dgm:pt modelId="{91479857-08C2-494B-A100-2AB9D7E6AE30}" type="pres">
      <dgm:prSet presAssocID="{BAA96850-048F-4654-99B1-1C9082A838D5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74B8E8EB-A4E4-46AE-BECE-52FAC0C41946}" type="pres">
      <dgm:prSet presAssocID="{BAA96850-048F-4654-99B1-1C9082A838D5}" presName="spaceRect" presStyleCnt="0"/>
      <dgm:spPr/>
    </dgm:pt>
    <dgm:pt modelId="{E8528996-893F-4F5B-8E1E-6CF4D0B684AA}" type="pres">
      <dgm:prSet presAssocID="{BAA96850-048F-4654-99B1-1C9082A838D5}" presName="parTx" presStyleLbl="revTx" presStyleIdx="4" presStyleCnt="6">
        <dgm:presLayoutVars>
          <dgm:chMax val="0"/>
          <dgm:chPref val="0"/>
        </dgm:presLayoutVars>
      </dgm:prSet>
      <dgm:spPr/>
    </dgm:pt>
    <dgm:pt modelId="{3A02C009-3C0C-4288-9988-5655F8C557BB}" type="pres">
      <dgm:prSet presAssocID="{F89D20FA-7CCD-4779-AF05-31965C84F6AE}" presName="sibTrans" presStyleCnt="0"/>
      <dgm:spPr/>
    </dgm:pt>
    <dgm:pt modelId="{031C9DC3-125D-4705-940D-F266536BAF43}" type="pres">
      <dgm:prSet presAssocID="{5D36D583-35E7-40CE-875E-C8CE276A6214}" presName="compNode" presStyleCnt="0"/>
      <dgm:spPr/>
    </dgm:pt>
    <dgm:pt modelId="{4B54A116-CBFE-49DE-8293-30F696E70A63}" type="pres">
      <dgm:prSet presAssocID="{5D36D583-35E7-40CE-875E-C8CE276A6214}" presName="bgRect" presStyleLbl="bgShp" presStyleIdx="5" presStyleCnt="6"/>
      <dgm:spPr/>
    </dgm:pt>
    <dgm:pt modelId="{4CCD5A54-DEC8-4D7C-AE73-AA9097804835}" type="pres">
      <dgm:prSet presAssocID="{5D36D583-35E7-40CE-875E-C8CE276A621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09D7A2D7-013C-4103-9CA5-0F14A7CEB6D8}" type="pres">
      <dgm:prSet presAssocID="{5D36D583-35E7-40CE-875E-C8CE276A6214}" presName="spaceRect" presStyleCnt="0"/>
      <dgm:spPr/>
    </dgm:pt>
    <dgm:pt modelId="{23180963-DEAE-4D13-9498-E9062120272E}" type="pres">
      <dgm:prSet presAssocID="{5D36D583-35E7-40CE-875E-C8CE276A6214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82751F02-75DE-4ACF-BD55-896E06DD95BD}" type="presOf" srcId="{D70EF423-67F7-4247-93E8-D480A1BA7C99}" destId="{C0416B3A-BFA5-4520-A229-4AAABC7244E2}" srcOrd="0" destOrd="0" presId="urn:microsoft.com/office/officeart/2018/2/layout/IconVerticalSolidList"/>
    <dgm:cxn modelId="{3A893E02-D543-40D1-B9A0-4D54B05FE445}" srcId="{14074F4A-9C31-41A9-9941-EA836A1E490C}" destId="{5D36D583-35E7-40CE-875E-C8CE276A6214}" srcOrd="5" destOrd="0" parTransId="{EDDFCCFD-1C64-44A5-8C99-0F39B583701D}" sibTransId="{BEC2B1F0-290F-455A-8BA6-87DFFB7545C6}"/>
    <dgm:cxn modelId="{59B21C1B-F3D8-497F-AE75-7D759D575322}" srcId="{14074F4A-9C31-41A9-9941-EA836A1E490C}" destId="{866C86F5-15BD-4260-B9DF-B5232C4F33D5}" srcOrd="2" destOrd="0" parTransId="{802E2126-86C9-4729-8735-317CDFFFB458}" sibTransId="{4D6EE9D6-55C5-4D0D-8BC1-5817ACFCEF88}"/>
    <dgm:cxn modelId="{A03A7221-6066-495C-81E6-B2E15CB7C051}" srcId="{14074F4A-9C31-41A9-9941-EA836A1E490C}" destId="{FFFC577C-F52F-402A-9053-130510D0FB63}" srcOrd="3" destOrd="0" parTransId="{B3416F32-4C09-4368-9A37-F5442886BAD8}" sibTransId="{1033E16E-CCC2-4F10-95CC-22154EF89C76}"/>
    <dgm:cxn modelId="{C6E5F864-7BA4-4491-86F2-D69889443399}" srcId="{14074F4A-9C31-41A9-9941-EA836A1E490C}" destId="{26CD3892-81DE-4AAC-B52A-7D4FA9BD9304}" srcOrd="0" destOrd="0" parTransId="{A7C98A28-6103-4D4A-82AA-C53532C31E00}" sibTransId="{36E0846F-F260-40DB-87C0-BFC4BED431EE}"/>
    <dgm:cxn modelId="{B436364B-B7ED-4E86-8980-2B447ED48230}" srcId="{14074F4A-9C31-41A9-9941-EA836A1E490C}" destId="{D70EF423-67F7-4247-93E8-D480A1BA7C99}" srcOrd="1" destOrd="0" parTransId="{CEA55887-D465-48F9-92E4-649447D0FBC4}" sibTransId="{53598164-9D7E-4697-83E7-4F7050B86FB6}"/>
    <dgm:cxn modelId="{018FDD53-0B44-42E9-B0F1-637C371EB800}" type="presOf" srcId="{BAA96850-048F-4654-99B1-1C9082A838D5}" destId="{E8528996-893F-4F5B-8E1E-6CF4D0B684AA}" srcOrd="0" destOrd="0" presId="urn:microsoft.com/office/officeart/2018/2/layout/IconVerticalSolidList"/>
    <dgm:cxn modelId="{9DFD8B95-803F-463E-B0E2-1A833A8E1C93}" type="presOf" srcId="{866C86F5-15BD-4260-B9DF-B5232C4F33D5}" destId="{776223AD-6ED0-46B9-905E-970B0361C153}" srcOrd="0" destOrd="0" presId="urn:microsoft.com/office/officeart/2018/2/layout/IconVerticalSolidList"/>
    <dgm:cxn modelId="{B63FD1A0-2D5D-4434-9D1F-F31DD843C3EB}" srcId="{14074F4A-9C31-41A9-9941-EA836A1E490C}" destId="{BAA96850-048F-4654-99B1-1C9082A838D5}" srcOrd="4" destOrd="0" parTransId="{8264F78A-B50A-4C16-B12F-EE3901815770}" sibTransId="{F89D20FA-7CCD-4779-AF05-31965C84F6AE}"/>
    <dgm:cxn modelId="{225EC6C3-67C6-40A0-B632-7DE9C6A7BAD1}" type="presOf" srcId="{26CD3892-81DE-4AAC-B52A-7D4FA9BD9304}" destId="{401C69B9-A78C-4317-8028-CE19692FEA64}" srcOrd="0" destOrd="0" presId="urn:microsoft.com/office/officeart/2018/2/layout/IconVerticalSolidList"/>
    <dgm:cxn modelId="{444660E2-E79B-4966-A19D-1E88977AD206}" type="presOf" srcId="{5D36D583-35E7-40CE-875E-C8CE276A6214}" destId="{23180963-DEAE-4D13-9498-E9062120272E}" srcOrd="0" destOrd="0" presId="urn:microsoft.com/office/officeart/2018/2/layout/IconVerticalSolidList"/>
    <dgm:cxn modelId="{C3FED3E7-7F27-400E-A883-D8DCA6D6E689}" type="presOf" srcId="{14074F4A-9C31-41A9-9941-EA836A1E490C}" destId="{FFD7AAC1-B0C2-429F-8697-84C8E44311A1}" srcOrd="0" destOrd="0" presId="urn:microsoft.com/office/officeart/2018/2/layout/IconVerticalSolidList"/>
    <dgm:cxn modelId="{591110F6-C49C-4E1C-937C-80EBA9B7B828}" type="presOf" srcId="{FFFC577C-F52F-402A-9053-130510D0FB63}" destId="{5361204C-3BA3-4C62-819E-B5E58F0A8EF6}" srcOrd="0" destOrd="0" presId="urn:microsoft.com/office/officeart/2018/2/layout/IconVerticalSolidList"/>
    <dgm:cxn modelId="{CF9642FC-F5CD-4DE2-A546-C99FD0E36476}" type="presParOf" srcId="{FFD7AAC1-B0C2-429F-8697-84C8E44311A1}" destId="{24099B46-09E6-462A-A5E4-DC2FB6AE181E}" srcOrd="0" destOrd="0" presId="urn:microsoft.com/office/officeart/2018/2/layout/IconVerticalSolidList"/>
    <dgm:cxn modelId="{8643FB67-AE90-4A58-91B0-DB8EBA7E8BE5}" type="presParOf" srcId="{24099B46-09E6-462A-A5E4-DC2FB6AE181E}" destId="{239E1B99-05DF-4259-80CB-60093F70762A}" srcOrd="0" destOrd="0" presId="urn:microsoft.com/office/officeart/2018/2/layout/IconVerticalSolidList"/>
    <dgm:cxn modelId="{D1249AFA-7326-4A90-ADA7-0FAC8F4B9695}" type="presParOf" srcId="{24099B46-09E6-462A-A5E4-DC2FB6AE181E}" destId="{BB1DF373-2103-406E-BDFF-A4496511D6C5}" srcOrd="1" destOrd="0" presId="urn:microsoft.com/office/officeart/2018/2/layout/IconVerticalSolidList"/>
    <dgm:cxn modelId="{BC09BB0E-B608-41FC-8848-34FFC6C9CBF3}" type="presParOf" srcId="{24099B46-09E6-462A-A5E4-DC2FB6AE181E}" destId="{16A8CE05-15EC-4DA1-8EC6-FC7B8E8609B7}" srcOrd="2" destOrd="0" presId="urn:microsoft.com/office/officeart/2018/2/layout/IconVerticalSolidList"/>
    <dgm:cxn modelId="{B22BDFC2-D107-42E7-ABEF-DF3A41A4066C}" type="presParOf" srcId="{24099B46-09E6-462A-A5E4-DC2FB6AE181E}" destId="{401C69B9-A78C-4317-8028-CE19692FEA64}" srcOrd="3" destOrd="0" presId="urn:microsoft.com/office/officeart/2018/2/layout/IconVerticalSolidList"/>
    <dgm:cxn modelId="{894FB89C-C58D-4426-BEA9-03911A667D17}" type="presParOf" srcId="{FFD7AAC1-B0C2-429F-8697-84C8E44311A1}" destId="{6B6C36B8-CA4B-4A20-BA29-A7BDF6C03889}" srcOrd="1" destOrd="0" presId="urn:microsoft.com/office/officeart/2018/2/layout/IconVerticalSolidList"/>
    <dgm:cxn modelId="{F938A581-0F4F-4367-89BA-55D50AAB9009}" type="presParOf" srcId="{FFD7AAC1-B0C2-429F-8697-84C8E44311A1}" destId="{C614FA0A-5ECC-4ABC-868A-AEA8B540D0D8}" srcOrd="2" destOrd="0" presId="urn:microsoft.com/office/officeart/2018/2/layout/IconVerticalSolidList"/>
    <dgm:cxn modelId="{C37B0925-4B97-4FF7-B569-65285579E570}" type="presParOf" srcId="{C614FA0A-5ECC-4ABC-868A-AEA8B540D0D8}" destId="{1FDA9A0E-B13E-48F6-8993-4B276D89B63B}" srcOrd="0" destOrd="0" presId="urn:microsoft.com/office/officeart/2018/2/layout/IconVerticalSolidList"/>
    <dgm:cxn modelId="{B9E8DD18-D859-4EAA-82D2-9F1C143C6312}" type="presParOf" srcId="{C614FA0A-5ECC-4ABC-868A-AEA8B540D0D8}" destId="{A78A955A-9E87-402F-BDEA-46EE95AD9BD4}" srcOrd="1" destOrd="0" presId="urn:microsoft.com/office/officeart/2018/2/layout/IconVerticalSolidList"/>
    <dgm:cxn modelId="{360A2340-5FD4-430D-9A82-57779AD55B13}" type="presParOf" srcId="{C614FA0A-5ECC-4ABC-868A-AEA8B540D0D8}" destId="{105BED50-9A73-4DD6-A1BE-D89201BF445F}" srcOrd="2" destOrd="0" presId="urn:microsoft.com/office/officeart/2018/2/layout/IconVerticalSolidList"/>
    <dgm:cxn modelId="{1772D039-3F76-44A8-B280-5A148DE6850E}" type="presParOf" srcId="{C614FA0A-5ECC-4ABC-868A-AEA8B540D0D8}" destId="{C0416B3A-BFA5-4520-A229-4AAABC7244E2}" srcOrd="3" destOrd="0" presId="urn:microsoft.com/office/officeart/2018/2/layout/IconVerticalSolidList"/>
    <dgm:cxn modelId="{C6BA10F0-3906-4D84-B29A-DA2B48DEB83E}" type="presParOf" srcId="{FFD7AAC1-B0C2-429F-8697-84C8E44311A1}" destId="{A7D19644-D2BA-4D29-A294-619BB9EC498C}" srcOrd="3" destOrd="0" presId="urn:microsoft.com/office/officeart/2018/2/layout/IconVerticalSolidList"/>
    <dgm:cxn modelId="{DAD0A18C-ED32-4C41-9997-2E8436EBF49F}" type="presParOf" srcId="{FFD7AAC1-B0C2-429F-8697-84C8E44311A1}" destId="{409106CE-ECDD-4223-9BD2-F044288B6FFD}" srcOrd="4" destOrd="0" presId="urn:microsoft.com/office/officeart/2018/2/layout/IconVerticalSolidList"/>
    <dgm:cxn modelId="{BD3C5B4B-FCFA-480D-A64A-68767CE633B2}" type="presParOf" srcId="{409106CE-ECDD-4223-9BD2-F044288B6FFD}" destId="{94453EAA-7223-4DAC-A79F-347B24CDEF66}" srcOrd="0" destOrd="0" presId="urn:microsoft.com/office/officeart/2018/2/layout/IconVerticalSolidList"/>
    <dgm:cxn modelId="{95231C4C-BBCC-480A-BA81-344610B1537E}" type="presParOf" srcId="{409106CE-ECDD-4223-9BD2-F044288B6FFD}" destId="{B3E0CE92-B86E-4889-A5C6-6F6B28592F18}" srcOrd="1" destOrd="0" presId="urn:microsoft.com/office/officeart/2018/2/layout/IconVerticalSolidList"/>
    <dgm:cxn modelId="{5CD5B141-5FD2-4BDB-82C7-951512544C59}" type="presParOf" srcId="{409106CE-ECDD-4223-9BD2-F044288B6FFD}" destId="{563D0912-1220-4E93-944F-0828583800CD}" srcOrd="2" destOrd="0" presId="urn:microsoft.com/office/officeart/2018/2/layout/IconVerticalSolidList"/>
    <dgm:cxn modelId="{27748CFF-E1C2-4937-8633-E30887B66035}" type="presParOf" srcId="{409106CE-ECDD-4223-9BD2-F044288B6FFD}" destId="{776223AD-6ED0-46B9-905E-970B0361C153}" srcOrd="3" destOrd="0" presId="urn:microsoft.com/office/officeart/2018/2/layout/IconVerticalSolidList"/>
    <dgm:cxn modelId="{12FE620B-137A-47A4-AEB4-C726CF5A6C3C}" type="presParOf" srcId="{FFD7AAC1-B0C2-429F-8697-84C8E44311A1}" destId="{7212ADA5-382A-4874-A0E3-EA9A16BAB10E}" srcOrd="5" destOrd="0" presId="urn:microsoft.com/office/officeart/2018/2/layout/IconVerticalSolidList"/>
    <dgm:cxn modelId="{BECE3DA9-7472-42D3-A212-4E39431AEB41}" type="presParOf" srcId="{FFD7AAC1-B0C2-429F-8697-84C8E44311A1}" destId="{2698A461-162A-43D3-AEE1-A4070170CB0B}" srcOrd="6" destOrd="0" presId="urn:microsoft.com/office/officeart/2018/2/layout/IconVerticalSolidList"/>
    <dgm:cxn modelId="{FCB86871-17B1-4AA4-893C-8617DF4A182B}" type="presParOf" srcId="{2698A461-162A-43D3-AEE1-A4070170CB0B}" destId="{23A8E8A2-B4CA-486B-802B-3E91629A641E}" srcOrd="0" destOrd="0" presId="urn:microsoft.com/office/officeart/2018/2/layout/IconVerticalSolidList"/>
    <dgm:cxn modelId="{75EAFA37-3AEB-444D-9AE3-5D5B85D43209}" type="presParOf" srcId="{2698A461-162A-43D3-AEE1-A4070170CB0B}" destId="{10322F2B-0492-4562-9C52-379DC56A5193}" srcOrd="1" destOrd="0" presId="urn:microsoft.com/office/officeart/2018/2/layout/IconVerticalSolidList"/>
    <dgm:cxn modelId="{F1AF86FC-79B3-410E-9B58-E0B96E706C25}" type="presParOf" srcId="{2698A461-162A-43D3-AEE1-A4070170CB0B}" destId="{57723C76-B58A-422A-9F15-EC10869E335B}" srcOrd="2" destOrd="0" presId="urn:microsoft.com/office/officeart/2018/2/layout/IconVerticalSolidList"/>
    <dgm:cxn modelId="{CD8BE20D-7102-4219-BE79-EFD228A5840E}" type="presParOf" srcId="{2698A461-162A-43D3-AEE1-A4070170CB0B}" destId="{5361204C-3BA3-4C62-819E-B5E58F0A8EF6}" srcOrd="3" destOrd="0" presId="urn:microsoft.com/office/officeart/2018/2/layout/IconVerticalSolidList"/>
    <dgm:cxn modelId="{32833B81-01AE-45F7-AE48-E1D3CCE889A5}" type="presParOf" srcId="{FFD7AAC1-B0C2-429F-8697-84C8E44311A1}" destId="{CC51A8A7-B8DA-47D3-8E13-C42D001E7135}" srcOrd="7" destOrd="0" presId="urn:microsoft.com/office/officeart/2018/2/layout/IconVerticalSolidList"/>
    <dgm:cxn modelId="{8A9F9E1A-EB85-4EEE-9559-6706712F2A1C}" type="presParOf" srcId="{FFD7AAC1-B0C2-429F-8697-84C8E44311A1}" destId="{7A3BCFF7-A2DC-440B-BE65-34EF3F72F817}" srcOrd="8" destOrd="0" presId="urn:microsoft.com/office/officeart/2018/2/layout/IconVerticalSolidList"/>
    <dgm:cxn modelId="{8454AF9E-ACA8-4CDE-8EAB-19BC47FBEBD6}" type="presParOf" srcId="{7A3BCFF7-A2DC-440B-BE65-34EF3F72F817}" destId="{C49F46F5-3544-44AE-BD9A-2EDF181A774D}" srcOrd="0" destOrd="0" presId="urn:microsoft.com/office/officeart/2018/2/layout/IconVerticalSolidList"/>
    <dgm:cxn modelId="{7FAE16F0-FBAD-4E8B-9A4C-411D16E43D2F}" type="presParOf" srcId="{7A3BCFF7-A2DC-440B-BE65-34EF3F72F817}" destId="{91479857-08C2-494B-A100-2AB9D7E6AE30}" srcOrd="1" destOrd="0" presId="urn:microsoft.com/office/officeart/2018/2/layout/IconVerticalSolidList"/>
    <dgm:cxn modelId="{8277A9D7-A81D-438D-879F-DEE18F9FF688}" type="presParOf" srcId="{7A3BCFF7-A2DC-440B-BE65-34EF3F72F817}" destId="{74B8E8EB-A4E4-46AE-BECE-52FAC0C41946}" srcOrd="2" destOrd="0" presId="urn:microsoft.com/office/officeart/2018/2/layout/IconVerticalSolidList"/>
    <dgm:cxn modelId="{EB8982E0-67FA-4742-A48B-4923B7F9F984}" type="presParOf" srcId="{7A3BCFF7-A2DC-440B-BE65-34EF3F72F817}" destId="{E8528996-893F-4F5B-8E1E-6CF4D0B684AA}" srcOrd="3" destOrd="0" presId="urn:microsoft.com/office/officeart/2018/2/layout/IconVerticalSolidList"/>
    <dgm:cxn modelId="{F287C6A6-319B-4BD2-B85F-DBC81CED3B44}" type="presParOf" srcId="{FFD7AAC1-B0C2-429F-8697-84C8E44311A1}" destId="{3A02C009-3C0C-4288-9988-5655F8C557BB}" srcOrd="9" destOrd="0" presId="urn:microsoft.com/office/officeart/2018/2/layout/IconVerticalSolidList"/>
    <dgm:cxn modelId="{D483DB22-862C-4BD2-B47E-6557D783649B}" type="presParOf" srcId="{FFD7AAC1-B0C2-429F-8697-84C8E44311A1}" destId="{031C9DC3-125D-4705-940D-F266536BAF43}" srcOrd="10" destOrd="0" presId="urn:microsoft.com/office/officeart/2018/2/layout/IconVerticalSolidList"/>
    <dgm:cxn modelId="{60EA9D30-524D-46F0-A54A-8712F81E35DF}" type="presParOf" srcId="{031C9DC3-125D-4705-940D-F266536BAF43}" destId="{4B54A116-CBFE-49DE-8293-30F696E70A63}" srcOrd="0" destOrd="0" presId="urn:microsoft.com/office/officeart/2018/2/layout/IconVerticalSolidList"/>
    <dgm:cxn modelId="{CCE71490-A238-4132-83F2-3D2188AC1075}" type="presParOf" srcId="{031C9DC3-125D-4705-940D-F266536BAF43}" destId="{4CCD5A54-DEC8-4D7C-AE73-AA9097804835}" srcOrd="1" destOrd="0" presId="urn:microsoft.com/office/officeart/2018/2/layout/IconVerticalSolidList"/>
    <dgm:cxn modelId="{EBEAFC5D-6694-421F-A03A-2A4C514CE572}" type="presParOf" srcId="{031C9DC3-125D-4705-940D-F266536BAF43}" destId="{09D7A2D7-013C-4103-9CA5-0F14A7CEB6D8}" srcOrd="2" destOrd="0" presId="urn:microsoft.com/office/officeart/2018/2/layout/IconVerticalSolidList"/>
    <dgm:cxn modelId="{FEB44183-72BD-4DF8-84E7-50F1A4E12BDF}" type="presParOf" srcId="{031C9DC3-125D-4705-940D-F266536BAF43}" destId="{23180963-DEAE-4D13-9498-E9062120272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402AE6-BF9E-4ABB-882E-5507BA08A20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EEB3C1B-708D-4400-AE26-B3140830874D}">
      <dgm:prSet/>
      <dgm:spPr/>
      <dgm:t>
        <a:bodyPr/>
        <a:lstStyle/>
        <a:p>
          <a:r>
            <a:rPr lang="en-US"/>
            <a:t>Email: Create an ID to work from</a:t>
          </a:r>
        </a:p>
      </dgm:t>
    </dgm:pt>
    <dgm:pt modelId="{389EAD01-EC15-4D87-9A3D-435A2D799EC2}" type="parTrans" cxnId="{5FFEA5C6-8F8D-4447-BB68-E8B3D48136C7}">
      <dgm:prSet/>
      <dgm:spPr/>
      <dgm:t>
        <a:bodyPr/>
        <a:lstStyle/>
        <a:p>
          <a:endParaRPr lang="en-US"/>
        </a:p>
      </dgm:t>
    </dgm:pt>
    <dgm:pt modelId="{6DFB29B1-044B-4B8D-8785-D3E480B37ABD}" type="sibTrans" cxnId="{5FFEA5C6-8F8D-4447-BB68-E8B3D48136C7}">
      <dgm:prSet/>
      <dgm:spPr/>
      <dgm:t>
        <a:bodyPr/>
        <a:lstStyle/>
        <a:p>
          <a:endParaRPr lang="en-US"/>
        </a:p>
      </dgm:t>
    </dgm:pt>
    <dgm:pt modelId="{374AC0FF-7FA9-43C7-B139-CAB7A1502D6B}">
      <dgm:prSet/>
      <dgm:spPr/>
      <dgm:t>
        <a:bodyPr/>
        <a:lstStyle/>
        <a:p>
          <a:r>
            <a:rPr lang="en-US"/>
            <a:t>Media: Pi Imager tool and external media</a:t>
          </a:r>
        </a:p>
      </dgm:t>
    </dgm:pt>
    <dgm:pt modelId="{950DF155-6B98-432D-8576-5621C90E6DE4}" type="parTrans" cxnId="{4749A718-C35C-4476-9E39-48ED91DD4A58}">
      <dgm:prSet/>
      <dgm:spPr/>
      <dgm:t>
        <a:bodyPr/>
        <a:lstStyle/>
        <a:p>
          <a:endParaRPr lang="en-US"/>
        </a:p>
      </dgm:t>
    </dgm:pt>
    <dgm:pt modelId="{7302B033-B13C-4030-8EA5-5B7DFE4E5688}" type="sibTrans" cxnId="{4749A718-C35C-4476-9E39-48ED91DD4A58}">
      <dgm:prSet/>
      <dgm:spPr/>
      <dgm:t>
        <a:bodyPr/>
        <a:lstStyle/>
        <a:p>
          <a:endParaRPr lang="en-US"/>
        </a:p>
      </dgm:t>
    </dgm:pt>
    <dgm:pt modelId="{C41F0546-4FAD-4F8D-B939-4B200B735487}">
      <dgm:prSet/>
      <dgm:spPr/>
      <dgm:t>
        <a:bodyPr/>
        <a:lstStyle/>
        <a:p>
          <a:r>
            <a:rPr lang="en-US"/>
            <a:t>Secure the connection / split DNS</a:t>
          </a:r>
        </a:p>
      </dgm:t>
    </dgm:pt>
    <dgm:pt modelId="{55CA4816-B517-4902-8020-82D243A77818}" type="parTrans" cxnId="{3B30DAED-EF25-4F6C-8033-B750C27AE07B}">
      <dgm:prSet/>
      <dgm:spPr/>
      <dgm:t>
        <a:bodyPr/>
        <a:lstStyle/>
        <a:p>
          <a:endParaRPr lang="en-US"/>
        </a:p>
      </dgm:t>
    </dgm:pt>
    <dgm:pt modelId="{D19214FF-6BC3-44E3-A129-0CA25A143CBB}" type="sibTrans" cxnId="{3B30DAED-EF25-4F6C-8033-B750C27AE07B}">
      <dgm:prSet/>
      <dgm:spPr/>
      <dgm:t>
        <a:bodyPr/>
        <a:lstStyle/>
        <a:p>
          <a:endParaRPr lang="en-US"/>
        </a:p>
      </dgm:t>
    </dgm:pt>
    <dgm:pt modelId="{A008ACE2-BB29-4D96-B3FA-065A94249B8D}">
      <dgm:prSet/>
      <dgm:spPr/>
      <dgm:t>
        <a:bodyPr/>
        <a:lstStyle/>
        <a:p>
          <a:r>
            <a:rPr lang="en-US"/>
            <a:t>Free domain vs Paid and DNS</a:t>
          </a:r>
        </a:p>
      </dgm:t>
    </dgm:pt>
    <dgm:pt modelId="{0423B83D-FDDB-4C00-93E8-000F57FDE7EE}" type="parTrans" cxnId="{EDA1E3D6-ADD4-4650-9ACD-3DE66FFBED63}">
      <dgm:prSet/>
      <dgm:spPr/>
      <dgm:t>
        <a:bodyPr/>
        <a:lstStyle/>
        <a:p>
          <a:endParaRPr lang="en-US"/>
        </a:p>
      </dgm:t>
    </dgm:pt>
    <dgm:pt modelId="{0BF4FEA9-3DA8-4475-B6B9-D72CBC97A15C}" type="sibTrans" cxnId="{EDA1E3D6-ADD4-4650-9ACD-3DE66FFBED63}">
      <dgm:prSet/>
      <dgm:spPr/>
      <dgm:t>
        <a:bodyPr/>
        <a:lstStyle/>
        <a:p>
          <a:endParaRPr lang="en-US"/>
        </a:p>
      </dgm:t>
    </dgm:pt>
    <dgm:pt modelId="{001B9153-A20F-49A6-8129-E8A311D9E40F}">
      <dgm:prSet/>
      <dgm:spPr/>
      <dgm:t>
        <a:bodyPr/>
        <a:lstStyle/>
        <a:p>
          <a:r>
            <a:rPr lang="en-US"/>
            <a:t>Wildcard Let’s Encrypt Certificate</a:t>
          </a:r>
        </a:p>
      </dgm:t>
    </dgm:pt>
    <dgm:pt modelId="{249828F2-1F34-4F1B-9E73-B3A6C210600E}" type="parTrans" cxnId="{9B82384D-8233-44AE-965E-C4020E0EE833}">
      <dgm:prSet/>
      <dgm:spPr/>
      <dgm:t>
        <a:bodyPr/>
        <a:lstStyle/>
        <a:p>
          <a:endParaRPr lang="en-US"/>
        </a:p>
      </dgm:t>
    </dgm:pt>
    <dgm:pt modelId="{B75B5E55-BDDB-4EF8-8419-9554802ACADC}" type="sibTrans" cxnId="{9B82384D-8233-44AE-965E-C4020E0EE833}">
      <dgm:prSet/>
      <dgm:spPr/>
      <dgm:t>
        <a:bodyPr/>
        <a:lstStyle/>
        <a:p>
          <a:endParaRPr lang="en-US"/>
        </a:p>
      </dgm:t>
    </dgm:pt>
    <dgm:pt modelId="{8854B546-429B-458E-AF68-CC533E09CFDF}">
      <dgm:prSet/>
      <dgm:spPr/>
      <dgm:t>
        <a:bodyPr/>
        <a:lstStyle/>
        <a:p>
          <a:r>
            <a:rPr lang="en-US"/>
            <a:t>ComsosCloud vs. CasaOS</a:t>
          </a:r>
        </a:p>
      </dgm:t>
    </dgm:pt>
    <dgm:pt modelId="{325809EC-2C8C-43E4-AA2E-CF992E70C923}" type="parTrans" cxnId="{29F153F0-9B8A-4E9B-A54C-D34195BFD1CC}">
      <dgm:prSet/>
      <dgm:spPr/>
      <dgm:t>
        <a:bodyPr/>
        <a:lstStyle/>
        <a:p>
          <a:endParaRPr lang="en-US"/>
        </a:p>
      </dgm:t>
    </dgm:pt>
    <dgm:pt modelId="{89A03416-792A-4E37-A5BA-B01804816242}" type="sibTrans" cxnId="{29F153F0-9B8A-4E9B-A54C-D34195BFD1CC}">
      <dgm:prSet/>
      <dgm:spPr/>
      <dgm:t>
        <a:bodyPr/>
        <a:lstStyle/>
        <a:p>
          <a:endParaRPr lang="en-US"/>
        </a:p>
      </dgm:t>
    </dgm:pt>
    <dgm:pt modelId="{01435DBC-A76D-45EA-A0B9-7C6A986F931D}" type="pres">
      <dgm:prSet presAssocID="{4C402AE6-BF9E-4ABB-882E-5507BA08A202}" presName="vert0" presStyleCnt="0">
        <dgm:presLayoutVars>
          <dgm:dir/>
          <dgm:animOne val="branch"/>
          <dgm:animLvl val="lvl"/>
        </dgm:presLayoutVars>
      </dgm:prSet>
      <dgm:spPr/>
    </dgm:pt>
    <dgm:pt modelId="{55AF8491-61B2-4727-8BE4-657F869C2B54}" type="pres">
      <dgm:prSet presAssocID="{AEEB3C1B-708D-4400-AE26-B3140830874D}" presName="thickLine" presStyleLbl="alignNode1" presStyleIdx="0" presStyleCnt="6"/>
      <dgm:spPr/>
    </dgm:pt>
    <dgm:pt modelId="{5C88BB81-9D90-4E98-A837-D5DBFF47081B}" type="pres">
      <dgm:prSet presAssocID="{AEEB3C1B-708D-4400-AE26-B3140830874D}" presName="horz1" presStyleCnt="0"/>
      <dgm:spPr/>
    </dgm:pt>
    <dgm:pt modelId="{E113A28F-CECA-483D-B730-825D82468CAF}" type="pres">
      <dgm:prSet presAssocID="{AEEB3C1B-708D-4400-AE26-B3140830874D}" presName="tx1" presStyleLbl="revTx" presStyleIdx="0" presStyleCnt="6"/>
      <dgm:spPr/>
    </dgm:pt>
    <dgm:pt modelId="{C746CE1A-654F-4EF5-BDC2-A8D0085A6104}" type="pres">
      <dgm:prSet presAssocID="{AEEB3C1B-708D-4400-AE26-B3140830874D}" presName="vert1" presStyleCnt="0"/>
      <dgm:spPr/>
    </dgm:pt>
    <dgm:pt modelId="{C0A95355-85E4-495D-BAD8-0CE94323C3E5}" type="pres">
      <dgm:prSet presAssocID="{374AC0FF-7FA9-43C7-B139-CAB7A1502D6B}" presName="thickLine" presStyleLbl="alignNode1" presStyleIdx="1" presStyleCnt="6"/>
      <dgm:spPr/>
    </dgm:pt>
    <dgm:pt modelId="{62418BC9-625D-4794-B846-E8526F4436F9}" type="pres">
      <dgm:prSet presAssocID="{374AC0FF-7FA9-43C7-B139-CAB7A1502D6B}" presName="horz1" presStyleCnt="0"/>
      <dgm:spPr/>
    </dgm:pt>
    <dgm:pt modelId="{6960C8E3-1BE2-4EB8-AFC1-376B262EA93A}" type="pres">
      <dgm:prSet presAssocID="{374AC0FF-7FA9-43C7-B139-CAB7A1502D6B}" presName="tx1" presStyleLbl="revTx" presStyleIdx="1" presStyleCnt="6"/>
      <dgm:spPr/>
    </dgm:pt>
    <dgm:pt modelId="{515DA0E9-F628-4805-83FB-D0154803108F}" type="pres">
      <dgm:prSet presAssocID="{374AC0FF-7FA9-43C7-B139-CAB7A1502D6B}" presName="vert1" presStyleCnt="0"/>
      <dgm:spPr/>
    </dgm:pt>
    <dgm:pt modelId="{92BF4FF2-B341-4A5A-8FA2-DF6C553B7E47}" type="pres">
      <dgm:prSet presAssocID="{C41F0546-4FAD-4F8D-B939-4B200B735487}" presName="thickLine" presStyleLbl="alignNode1" presStyleIdx="2" presStyleCnt="6"/>
      <dgm:spPr/>
    </dgm:pt>
    <dgm:pt modelId="{434B87BC-00A8-4F3F-9D68-F7800C55091E}" type="pres">
      <dgm:prSet presAssocID="{C41F0546-4FAD-4F8D-B939-4B200B735487}" presName="horz1" presStyleCnt="0"/>
      <dgm:spPr/>
    </dgm:pt>
    <dgm:pt modelId="{D025DB6D-2FC0-4616-80C3-C77C011ADDFC}" type="pres">
      <dgm:prSet presAssocID="{C41F0546-4FAD-4F8D-B939-4B200B735487}" presName="tx1" presStyleLbl="revTx" presStyleIdx="2" presStyleCnt="6"/>
      <dgm:spPr/>
    </dgm:pt>
    <dgm:pt modelId="{503CD6C1-B66A-4F63-B5BF-034453F094FA}" type="pres">
      <dgm:prSet presAssocID="{C41F0546-4FAD-4F8D-B939-4B200B735487}" presName="vert1" presStyleCnt="0"/>
      <dgm:spPr/>
    </dgm:pt>
    <dgm:pt modelId="{6E4D0B70-36D9-4D76-A673-BD8C76A713B2}" type="pres">
      <dgm:prSet presAssocID="{A008ACE2-BB29-4D96-B3FA-065A94249B8D}" presName="thickLine" presStyleLbl="alignNode1" presStyleIdx="3" presStyleCnt="6"/>
      <dgm:spPr/>
    </dgm:pt>
    <dgm:pt modelId="{E405A6AC-16F4-4772-A330-8AE645663D44}" type="pres">
      <dgm:prSet presAssocID="{A008ACE2-BB29-4D96-B3FA-065A94249B8D}" presName="horz1" presStyleCnt="0"/>
      <dgm:spPr/>
    </dgm:pt>
    <dgm:pt modelId="{30698A57-BC85-426D-A5F9-CF2680B044E4}" type="pres">
      <dgm:prSet presAssocID="{A008ACE2-BB29-4D96-B3FA-065A94249B8D}" presName="tx1" presStyleLbl="revTx" presStyleIdx="3" presStyleCnt="6"/>
      <dgm:spPr/>
    </dgm:pt>
    <dgm:pt modelId="{D02B353C-EBB3-4A2C-B418-B35605639D29}" type="pres">
      <dgm:prSet presAssocID="{A008ACE2-BB29-4D96-B3FA-065A94249B8D}" presName="vert1" presStyleCnt="0"/>
      <dgm:spPr/>
    </dgm:pt>
    <dgm:pt modelId="{A338A8EE-E030-45ED-9097-FF6725DF0AD7}" type="pres">
      <dgm:prSet presAssocID="{001B9153-A20F-49A6-8129-E8A311D9E40F}" presName="thickLine" presStyleLbl="alignNode1" presStyleIdx="4" presStyleCnt="6"/>
      <dgm:spPr/>
    </dgm:pt>
    <dgm:pt modelId="{6E358AB6-6E61-4298-A58C-5D5B64F3E08A}" type="pres">
      <dgm:prSet presAssocID="{001B9153-A20F-49A6-8129-E8A311D9E40F}" presName="horz1" presStyleCnt="0"/>
      <dgm:spPr/>
    </dgm:pt>
    <dgm:pt modelId="{5F73103B-7B54-47EB-8768-15CD90D233CB}" type="pres">
      <dgm:prSet presAssocID="{001B9153-A20F-49A6-8129-E8A311D9E40F}" presName="tx1" presStyleLbl="revTx" presStyleIdx="4" presStyleCnt="6"/>
      <dgm:spPr/>
    </dgm:pt>
    <dgm:pt modelId="{6B84586D-A638-44F3-A4A4-B4CA8E180A41}" type="pres">
      <dgm:prSet presAssocID="{001B9153-A20F-49A6-8129-E8A311D9E40F}" presName="vert1" presStyleCnt="0"/>
      <dgm:spPr/>
    </dgm:pt>
    <dgm:pt modelId="{B451BD30-88D8-4F3C-A1A0-BB96E1BF69F1}" type="pres">
      <dgm:prSet presAssocID="{8854B546-429B-458E-AF68-CC533E09CFDF}" presName="thickLine" presStyleLbl="alignNode1" presStyleIdx="5" presStyleCnt="6"/>
      <dgm:spPr/>
    </dgm:pt>
    <dgm:pt modelId="{B46F4A71-AB91-4E24-B603-4AE01380E995}" type="pres">
      <dgm:prSet presAssocID="{8854B546-429B-458E-AF68-CC533E09CFDF}" presName="horz1" presStyleCnt="0"/>
      <dgm:spPr/>
    </dgm:pt>
    <dgm:pt modelId="{E37114FF-1C3A-4D13-8DDE-2E4DD1138AE6}" type="pres">
      <dgm:prSet presAssocID="{8854B546-429B-458E-AF68-CC533E09CFDF}" presName="tx1" presStyleLbl="revTx" presStyleIdx="5" presStyleCnt="6"/>
      <dgm:spPr/>
    </dgm:pt>
    <dgm:pt modelId="{D742C9A0-BBEA-47E4-807B-F75964322E79}" type="pres">
      <dgm:prSet presAssocID="{8854B546-429B-458E-AF68-CC533E09CFDF}" presName="vert1" presStyleCnt="0"/>
      <dgm:spPr/>
    </dgm:pt>
  </dgm:ptLst>
  <dgm:cxnLst>
    <dgm:cxn modelId="{4749A718-C35C-4476-9E39-48ED91DD4A58}" srcId="{4C402AE6-BF9E-4ABB-882E-5507BA08A202}" destId="{374AC0FF-7FA9-43C7-B139-CAB7A1502D6B}" srcOrd="1" destOrd="0" parTransId="{950DF155-6B98-432D-8576-5621C90E6DE4}" sibTransId="{7302B033-B13C-4030-8EA5-5B7DFE4E5688}"/>
    <dgm:cxn modelId="{8B974E24-8F5E-47E2-9BED-68DE6460AA72}" type="presOf" srcId="{AEEB3C1B-708D-4400-AE26-B3140830874D}" destId="{E113A28F-CECA-483D-B730-825D82468CAF}" srcOrd="0" destOrd="0" presId="urn:microsoft.com/office/officeart/2008/layout/LinedList"/>
    <dgm:cxn modelId="{41564E63-CF55-453B-B013-596CCCD9104D}" type="presOf" srcId="{8854B546-429B-458E-AF68-CC533E09CFDF}" destId="{E37114FF-1C3A-4D13-8DDE-2E4DD1138AE6}" srcOrd="0" destOrd="0" presId="urn:microsoft.com/office/officeart/2008/layout/LinedList"/>
    <dgm:cxn modelId="{0A9A716C-6FA6-4C4C-833E-098D492EA6F9}" type="presOf" srcId="{C41F0546-4FAD-4F8D-B939-4B200B735487}" destId="{D025DB6D-2FC0-4616-80C3-C77C011ADDFC}" srcOrd="0" destOrd="0" presId="urn:microsoft.com/office/officeart/2008/layout/LinedList"/>
    <dgm:cxn modelId="{9B82384D-8233-44AE-965E-C4020E0EE833}" srcId="{4C402AE6-BF9E-4ABB-882E-5507BA08A202}" destId="{001B9153-A20F-49A6-8129-E8A311D9E40F}" srcOrd="4" destOrd="0" parTransId="{249828F2-1F34-4F1B-9E73-B3A6C210600E}" sibTransId="{B75B5E55-BDDB-4EF8-8419-9554802ACADC}"/>
    <dgm:cxn modelId="{D614E06E-D965-497B-B366-48C48BE4EC41}" type="presOf" srcId="{4C402AE6-BF9E-4ABB-882E-5507BA08A202}" destId="{01435DBC-A76D-45EA-A0B9-7C6A986F931D}" srcOrd="0" destOrd="0" presId="urn:microsoft.com/office/officeart/2008/layout/LinedList"/>
    <dgm:cxn modelId="{BAF772BC-CAC5-4F4C-9EC2-5C443A586890}" type="presOf" srcId="{A008ACE2-BB29-4D96-B3FA-065A94249B8D}" destId="{30698A57-BC85-426D-A5F9-CF2680B044E4}" srcOrd="0" destOrd="0" presId="urn:microsoft.com/office/officeart/2008/layout/LinedList"/>
    <dgm:cxn modelId="{5FFEA5C6-8F8D-4447-BB68-E8B3D48136C7}" srcId="{4C402AE6-BF9E-4ABB-882E-5507BA08A202}" destId="{AEEB3C1B-708D-4400-AE26-B3140830874D}" srcOrd="0" destOrd="0" parTransId="{389EAD01-EC15-4D87-9A3D-435A2D799EC2}" sibTransId="{6DFB29B1-044B-4B8D-8785-D3E480B37ABD}"/>
    <dgm:cxn modelId="{EDA1E3D6-ADD4-4650-9ACD-3DE66FFBED63}" srcId="{4C402AE6-BF9E-4ABB-882E-5507BA08A202}" destId="{A008ACE2-BB29-4D96-B3FA-065A94249B8D}" srcOrd="3" destOrd="0" parTransId="{0423B83D-FDDB-4C00-93E8-000F57FDE7EE}" sibTransId="{0BF4FEA9-3DA8-4475-B6B9-D72CBC97A15C}"/>
    <dgm:cxn modelId="{EAD469D7-1988-4F28-8627-5A5792F56E61}" type="presOf" srcId="{374AC0FF-7FA9-43C7-B139-CAB7A1502D6B}" destId="{6960C8E3-1BE2-4EB8-AFC1-376B262EA93A}" srcOrd="0" destOrd="0" presId="urn:microsoft.com/office/officeart/2008/layout/LinedList"/>
    <dgm:cxn modelId="{1EC13ADB-D044-449F-885F-DAB5E257EE1A}" type="presOf" srcId="{001B9153-A20F-49A6-8129-E8A311D9E40F}" destId="{5F73103B-7B54-47EB-8768-15CD90D233CB}" srcOrd="0" destOrd="0" presId="urn:microsoft.com/office/officeart/2008/layout/LinedList"/>
    <dgm:cxn modelId="{3B30DAED-EF25-4F6C-8033-B750C27AE07B}" srcId="{4C402AE6-BF9E-4ABB-882E-5507BA08A202}" destId="{C41F0546-4FAD-4F8D-B939-4B200B735487}" srcOrd="2" destOrd="0" parTransId="{55CA4816-B517-4902-8020-82D243A77818}" sibTransId="{D19214FF-6BC3-44E3-A129-0CA25A143CBB}"/>
    <dgm:cxn modelId="{29F153F0-9B8A-4E9B-A54C-D34195BFD1CC}" srcId="{4C402AE6-BF9E-4ABB-882E-5507BA08A202}" destId="{8854B546-429B-458E-AF68-CC533E09CFDF}" srcOrd="5" destOrd="0" parTransId="{325809EC-2C8C-43E4-AA2E-CF992E70C923}" sibTransId="{89A03416-792A-4E37-A5BA-B01804816242}"/>
    <dgm:cxn modelId="{1B8AA79B-5F35-4245-9F92-A75CE27E8708}" type="presParOf" srcId="{01435DBC-A76D-45EA-A0B9-7C6A986F931D}" destId="{55AF8491-61B2-4727-8BE4-657F869C2B54}" srcOrd="0" destOrd="0" presId="urn:microsoft.com/office/officeart/2008/layout/LinedList"/>
    <dgm:cxn modelId="{30C11A6A-56DB-405A-8505-C2756563E3E5}" type="presParOf" srcId="{01435DBC-A76D-45EA-A0B9-7C6A986F931D}" destId="{5C88BB81-9D90-4E98-A837-D5DBFF47081B}" srcOrd="1" destOrd="0" presId="urn:microsoft.com/office/officeart/2008/layout/LinedList"/>
    <dgm:cxn modelId="{4F987987-3FB4-45F3-BAE5-3903A9310F18}" type="presParOf" srcId="{5C88BB81-9D90-4E98-A837-D5DBFF47081B}" destId="{E113A28F-CECA-483D-B730-825D82468CAF}" srcOrd="0" destOrd="0" presId="urn:microsoft.com/office/officeart/2008/layout/LinedList"/>
    <dgm:cxn modelId="{61488F5D-8869-4397-A4C8-E83E1AA6D330}" type="presParOf" srcId="{5C88BB81-9D90-4E98-A837-D5DBFF47081B}" destId="{C746CE1A-654F-4EF5-BDC2-A8D0085A6104}" srcOrd="1" destOrd="0" presId="urn:microsoft.com/office/officeart/2008/layout/LinedList"/>
    <dgm:cxn modelId="{1D701C42-CE90-42A8-95FC-8089A082EE52}" type="presParOf" srcId="{01435DBC-A76D-45EA-A0B9-7C6A986F931D}" destId="{C0A95355-85E4-495D-BAD8-0CE94323C3E5}" srcOrd="2" destOrd="0" presId="urn:microsoft.com/office/officeart/2008/layout/LinedList"/>
    <dgm:cxn modelId="{8CAF1F1C-5861-4FE4-90F4-5929ADAE9E2F}" type="presParOf" srcId="{01435DBC-A76D-45EA-A0B9-7C6A986F931D}" destId="{62418BC9-625D-4794-B846-E8526F4436F9}" srcOrd="3" destOrd="0" presId="urn:microsoft.com/office/officeart/2008/layout/LinedList"/>
    <dgm:cxn modelId="{3B43AFFF-98B6-43E2-8D5D-A3DA3EB76B07}" type="presParOf" srcId="{62418BC9-625D-4794-B846-E8526F4436F9}" destId="{6960C8E3-1BE2-4EB8-AFC1-376B262EA93A}" srcOrd="0" destOrd="0" presId="urn:microsoft.com/office/officeart/2008/layout/LinedList"/>
    <dgm:cxn modelId="{D5E122FE-BB09-4EE2-AFB5-A57AB0946057}" type="presParOf" srcId="{62418BC9-625D-4794-B846-E8526F4436F9}" destId="{515DA0E9-F628-4805-83FB-D0154803108F}" srcOrd="1" destOrd="0" presId="urn:microsoft.com/office/officeart/2008/layout/LinedList"/>
    <dgm:cxn modelId="{1F80F0C8-94B5-4D47-BC59-BD973643BF25}" type="presParOf" srcId="{01435DBC-A76D-45EA-A0B9-7C6A986F931D}" destId="{92BF4FF2-B341-4A5A-8FA2-DF6C553B7E47}" srcOrd="4" destOrd="0" presId="urn:microsoft.com/office/officeart/2008/layout/LinedList"/>
    <dgm:cxn modelId="{63FE4D97-219C-4FC1-83AF-6131B36200CB}" type="presParOf" srcId="{01435DBC-A76D-45EA-A0B9-7C6A986F931D}" destId="{434B87BC-00A8-4F3F-9D68-F7800C55091E}" srcOrd="5" destOrd="0" presId="urn:microsoft.com/office/officeart/2008/layout/LinedList"/>
    <dgm:cxn modelId="{2E3B5067-ABBF-4325-B8EA-15EF8663B42C}" type="presParOf" srcId="{434B87BC-00A8-4F3F-9D68-F7800C55091E}" destId="{D025DB6D-2FC0-4616-80C3-C77C011ADDFC}" srcOrd="0" destOrd="0" presId="urn:microsoft.com/office/officeart/2008/layout/LinedList"/>
    <dgm:cxn modelId="{8A3DA4A2-720C-4FEF-989D-0212354AFDA5}" type="presParOf" srcId="{434B87BC-00A8-4F3F-9D68-F7800C55091E}" destId="{503CD6C1-B66A-4F63-B5BF-034453F094FA}" srcOrd="1" destOrd="0" presId="urn:microsoft.com/office/officeart/2008/layout/LinedList"/>
    <dgm:cxn modelId="{C9333ED0-C430-4E97-9D5B-F69A50E8FA7E}" type="presParOf" srcId="{01435DBC-A76D-45EA-A0B9-7C6A986F931D}" destId="{6E4D0B70-36D9-4D76-A673-BD8C76A713B2}" srcOrd="6" destOrd="0" presId="urn:microsoft.com/office/officeart/2008/layout/LinedList"/>
    <dgm:cxn modelId="{27D75B0B-7C07-4C88-A927-B4E0FD18FBB3}" type="presParOf" srcId="{01435DBC-A76D-45EA-A0B9-7C6A986F931D}" destId="{E405A6AC-16F4-4772-A330-8AE645663D44}" srcOrd="7" destOrd="0" presId="urn:microsoft.com/office/officeart/2008/layout/LinedList"/>
    <dgm:cxn modelId="{229BBEF4-3186-4A55-BF45-F383E1D6C4C9}" type="presParOf" srcId="{E405A6AC-16F4-4772-A330-8AE645663D44}" destId="{30698A57-BC85-426D-A5F9-CF2680B044E4}" srcOrd="0" destOrd="0" presId="urn:microsoft.com/office/officeart/2008/layout/LinedList"/>
    <dgm:cxn modelId="{E27F709B-6B61-4511-93B0-0A765EB1D818}" type="presParOf" srcId="{E405A6AC-16F4-4772-A330-8AE645663D44}" destId="{D02B353C-EBB3-4A2C-B418-B35605639D29}" srcOrd="1" destOrd="0" presId="urn:microsoft.com/office/officeart/2008/layout/LinedList"/>
    <dgm:cxn modelId="{E4DCD121-3BCE-4CBA-9DD8-BBABFC0A682E}" type="presParOf" srcId="{01435DBC-A76D-45EA-A0B9-7C6A986F931D}" destId="{A338A8EE-E030-45ED-9097-FF6725DF0AD7}" srcOrd="8" destOrd="0" presId="urn:microsoft.com/office/officeart/2008/layout/LinedList"/>
    <dgm:cxn modelId="{7216F943-3987-4347-953F-B0E9D1F9B1AF}" type="presParOf" srcId="{01435DBC-A76D-45EA-A0B9-7C6A986F931D}" destId="{6E358AB6-6E61-4298-A58C-5D5B64F3E08A}" srcOrd="9" destOrd="0" presId="urn:microsoft.com/office/officeart/2008/layout/LinedList"/>
    <dgm:cxn modelId="{0F91F688-9035-46C6-9856-4F70CCC28591}" type="presParOf" srcId="{6E358AB6-6E61-4298-A58C-5D5B64F3E08A}" destId="{5F73103B-7B54-47EB-8768-15CD90D233CB}" srcOrd="0" destOrd="0" presId="urn:microsoft.com/office/officeart/2008/layout/LinedList"/>
    <dgm:cxn modelId="{9B066D11-8CF3-40CE-AE75-86922A53999B}" type="presParOf" srcId="{6E358AB6-6E61-4298-A58C-5D5B64F3E08A}" destId="{6B84586D-A638-44F3-A4A4-B4CA8E180A41}" srcOrd="1" destOrd="0" presId="urn:microsoft.com/office/officeart/2008/layout/LinedList"/>
    <dgm:cxn modelId="{89E9FF3A-3599-4AB2-AB7A-81A2F5FA72EE}" type="presParOf" srcId="{01435DBC-A76D-45EA-A0B9-7C6A986F931D}" destId="{B451BD30-88D8-4F3C-A1A0-BB96E1BF69F1}" srcOrd="10" destOrd="0" presId="urn:microsoft.com/office/officeart/2008/layout/LinedList"/>
    <dgm:cxn modelId="{D465B23C-5FA3-42F6-9283-40BA872CFC0C}" type="presParOf" srcId="{01435DBC-A76D-45EA-A0B9-7C6A986F931D}" destId="{B46F4A71-AB91-4E24-B603-4AE01380E995}" srcOrd="11" destOrd="0" presId="urn:microsoft.com/office/officeart/2008/layout/LinedList"/>
    <dgm:cxn modelId="{8589C6CA-9F51-421E-B87B-8557ED971B81}" type="presParOf" srcId="{B46F4A71-AB91-4E24-B603-4AE01380E995}" destId="{E37114FF-1C3A-4D13-8DDE-2E4DD1138AE6}" srcOrd="0" destOrd="0" presId="urn:microsoft.com/office/officeart/2008/layout/LinedList"/>
    <dgm:cxn modelId="{56F965C5-7B1C-476D-9DB6-C5792A2F4BB7}" type="presParOf" srcId="{B46F4A71-AB91-4E24-B603-4AE01380E995}" destId="{D742C9A0-BBEA-47E4-807B-F75964322E7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40F90FD-8FE5-4E0E-A65B-33D0A75E8BFA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9DE2B0-D57B-4897-9AF6-263495556654}">
      <dgm:prSet phldrT="[Text]"/>
      <dgm:spPr/>
      <dgm:t>
        <a:bodyPr/>
        <a:lstStyle/>
        <a:p>
          <a:r>
            <a:rPr lang="en-US" dirty="0"/>
            <a:t>E-Mail</a:t>
          </a:r>
        </a:p>
      </dgm:t>
    </dgm:pt>
    <dgm:pt modelId="{8BCBAEED-69DA-4D46-982D-1DC3B6BEFD51}" type="parTrans" cxnId="{19833D3A-7669-4B61-8D8F-5E122781A433}">
      <dgm:prSet/>
      <dgm:spPr/>
      <dgm:t>
        <a:bodyPr/>
        <a:lstStyle/>
        <a:p>
          <a:endParaRPr lang="en-US"/>
        </a:p>
      </dgm:t>
    </dgm:pt>
    <dgm:pt modelId="{8C6EA905-6201-4591-BA84-D9142B7BBDAE}" type="sibTrans" cxnId="{19833D3A-7669-4B61-8D8F-5E122781A433}">
      <dgm:prSet/>
      <dgm:spPr/>
      <dgm:t>
        <a:bodyPr/>
        <a:lstStyle/>
        <a:p>
          <a:endParaRPr lang="en-US"/>
        </a:p>
      </dgm:t>
    </dgm:pt>
    <dgm:pt modelId="{D7E99CDC-3D70-42C1-BC01-13D135A442F9}">
      <dgm:prSet phldrT="[Text]"/>
      <dgm:spPr/>
      <dgm:t>
        <a:bodyPr/>
        <a:lstStyle/>
        <a:p>
          <a:r>
            <a:rPr lang="en-US" dirty="0" err="1"/>
            <a:t>Tailscale</a:t>
          </a:r>
          <a:endParaRPr lang="en-US" dirty="0"/>
        </a:p>
      </dgm:t>
    </dgm:pt>
    <dgm:pt modelId="{1F2B9D1C-B911-4E2C-8062-753262A7760D}" type="parTrans" cxnId="{C8B39353-939D-4838-9E26-8E18C51B586D}">
      <dgm:prSet/>
      <dgm:spPr/>
      <dgm:t>
        <a:bodyPr/>
        <a:lstStyle/>
        <a:p>
          <a:endParaRPr lang="en-US"/>
        </a:p>
      </dgm:t>
    </dgm:pt>
    <dgm:pt modelId="{E6B1658B-5244-4D1B-B225-949EB9D4CBAA}" type="sibTrans" cxnId="{C8B39353-939D-4838-9E26-8E18C51B586D}">
      <dgm:prSet/>
      <dgm:spPr/>
      <dgm:t>
        <a:bodyPr/>
        <a:lstStyle/>
        <a:p>
          <a:endParaRPr lang="en-US"/>
        </a:p>
      </dgm:t>
    </dgm:pt>
    <dgm:pt modelId="{4026B773-3714-4413-8DA4-324C10D5AE05}">
      <dgm:prSet phldrT="[Text]"/>
      <dgm:spPr/>
      <dgm:t>
        <a:bodyPr/>
        <a:lstStyle/>
        <a:p>
          <a:r>
            <a:rPr lang="en-US" dirty="0"/>
            <a:t>GitHub</a:t>
          </a:r>
        </a:p>
      </dgm:t>
    </dgm:pt>
    <dgm:pt modelId="{03D5E5D7-77C9-44FF-BD9B-872749CF205F}" type="parTrans" cxnId="{38843D0C-45F3-4491-A9C8-2A66C46E7ADA}">
      <dgm:prSet/>
      <dgm:spPr/>
      <dgm:t>
        <a:bodyPr/>
        <a:lstStyle/>
        <a:p>
          <a:endParaRPr lang="en-US"/>
        </a:p>
      </dgm:t>
    </dgm:pt>
    <dgm:pt modelId="{FB74D73C-5D2D-48BA-AE5F-ECC00A9C1D2F}" type="sibTrans" cxnId="{38843D0C-45F3-4491-A9C8-2A66C46E7ADA}">
      <dgm:prSet/>
      <dgm:spPr/>
      <dgm:t>
        <a:bodyPr/>
        <a:lstStyle/>
        <a:p>
          <a:endParaRPr lang="en-US"/>
        </a:p>
      </dgm:t>
    </dgm:pt>
    <dgm:pt modelId="{8AB85624-CB03-41C2-876A-088D7EC125F2}">
      <dgm:prSet phldrT="[Text]"/>
      <dgm:spPr/>
      <dgm:t>
        <a:bodyPr/>
        <a:lstStyle/>
        <a:p>
          <a:r>
            <a:rPr lang="en-US" dirty="0"/>
            <a:t>GitHub</a:t>
          </a:r>
        </a:p>
      </dgm:t>
    </dgm:pt>
    <dgm:pt modelId="{A69C8BCD-A93C-44DB-8225-F5D66D965B35}" type="parTrans" cxnId="{839BD55A-1389-4B68-B999-2E55ADB13437}">
      <dgm:prSet/>
      <dgm:spPr/>
      <dgm:t>
        <a:bodyPr/>
        <a:lstStyle/>
        <a:p>
          <a:endParaRPr lang="en-US"/>
        </a:p>
      </dgm:t>
    </dgm:pt>
    <dgm:pt modelId="{671B8DF3-B7EA-4B3D-9C28-5E30962383A8}" type="sibTrans" cxnId="{839BD55A-1389-4B68-B999-2E55ADB13437}">
      <dgm:prSet/>
      <dgm:spPr/>
      <dgm:t>
        <a:bodyPr/>
        <a:lstStyle/>
        <a:p>
          <a:endParaRPr lang="en-US"/>
        </a:p>
      </dgm:t>
    </dgm:pt>
    <dgm:pt modelId="{3295DD4E-143B-411A-8FA0-8EE55B53411A}">
      <dgm:prSet phldrT="[Text]"/>
      <dgm:spPr/>
      <dgm:t>
        <a:bodyPr/>
        <a:lstStyle/>
        <a:p>
          <a:r>
            <a:rPr lang="en-US" dirty="0" err="1"/>
            <a:t>Tailscale</a:t>
          </a:r>
          <a:endParaRPr lang="en-US" dirty="0"/>
        </a:p>
      </dgm:t>
    </dgm:pt>
    <dgm:pt modelId="{B49B02E9-AC71-4CE5-8026-0988AF012164}" type="parTrans" cxnId="{9334962B-6E4F-4020-870C-CF54E50A427E}">
      <dgm:prSet/>
      <dgm:spPr/>
      <dgm:t>
        <a:bodyPr/>
        <a:lstStyle/>
        <a:p>
          <a:endParaRPr lang="en-US"/>
        </a:p>
      </dgm:t>
    </dgm:pt>
    <dgm:pt modelId="{A22CC476-CBB5-470C-B412-36C294B35247}" type="sibTrans" cxnId="{9334962B-6E4F-4020-870C-CF54E50A427E}">
      <dgm:prSet/>
      <dgm:spPr/>
      <dgm:t>
        <a:bodyPr/>
        <a:lstStyle/>
        <a:p>
          <a:endParaRPr lang="en-US"/>
        </a:p>
      </dgm:t>
    </dgm:pt>
    <dgm:pt modelId="{620F5FFE-0837-4984-AC0E-7A71EF2F1FF8}">
      <dgm:prSet phldrT="[Text]"/>
      <dgm:spPr/>
      <dgm:t>
        <a:bodyPr/>
        <a:lstStyle/>
        <a:p>
          <a:r>
            <a:rPr lang="en-US" dirty="0" err="1"/>
            <a:t>DuckDNS</a:t>
          </a:r>
          <a:endParaRPr lang="en-US" dirty="0"/>
        </a:p>
      </dgm:t>
    </dgm:pt>
    <dgm:pt modelId="{A2910BCB-B0E8-4DE6-B62B-63A2C4B073EE}" type="parTrans" cxnId="{63922011-8AF6-424C-90C2-BA5257C3E535}">
      <dgm:prSet/>
      <dgm:spPr/>
      <dgm:t>
        <a:bodyPr/>
        <a:lstStyle/>
        <a:p>
          <a:endParaRPr lang="en-US"/>
        </a:p>
      </dgm:t>
    </dgm:pt>
    <dgm:pt modelId="{1F7638B9-CCF4-4DB0-8716-7EF9DFFE1F9D}" type="sibTrans" cxnId="{63922011-8AF6-424C-90C2-BA5257C3E535}">
      <dgm:prSet/>
      <dgm:spPr/>
      <dgm:t>
        <a:bodyPr/>
        <a:lstStyle/>
        <a:p>
          <a:endParaRPr lang="en-US"/>
        </a:p>
      </dgm:t>
    </dgm:pt>
    <dgm:pt modelId="{C3A8FE5F-2526-4BAF-A032-6AA19FA686BD}">
      <dgm:prSet phldrT="[Text]"/>
      <dgm:spPr/>
      <dgm:t>
        <a:bodyPr/>
        <a:lstStyle/>
        <a:p>
          <a:r>
            <a:rPr lang="en-US" dirty="0" err="1"/>
            <a:t>DuckDNS</a:t>
          </a:r>
          <a:endParaRPr lang="en-US" dirty="0"/>
        </a:p>
      </dgm:t>
    </dgm:pt>
    <dgm:pt modelId="{87A12F86-6D5C-44E9-B0AC-C80A146F10B0}" type="parTrans" cxnId="{37422BB2-015D-4999-A900-EFB6B6F4728C}">
      <dgm:prSet/>
      <dgm:spPr/>
      <dgm:t>
        <a:bodyPr/>
        <a:lstStyle/>
        <a:p>
          <a:endParaRPr lang="en-US"/>
        </a:p>
      </dgm:t>
    </dgm:pt>
    <dgm:pt modelId="{5CD1E5EA-F83F-4804-9F4F-0895E263791C}" type="sibTrans" cxnId="{37422BB2-015D-4999-A900-EFB6B6F4728C}">
      <dgm:prSet/>
      <dgm:spPr/>
      <dgm:t>
        <a:bodyPr/>
        <a:lstStyle/>
        <a:p>
          <a:endParaRPr lang="en-US"/>
        </a:p>
      </dgm:t>
    </dgm:pt>
    <dgm:pt modelId="{B6A2EEF1-B773-4A7E-8286-75FBF1A4DCB0}">
      <dgm:prSet phldrT="[Text]"/>
      <dgm:spPr/>
      <dgm:t>
        <a:bodyPr/>
        <a:lstStyle/>
        <a:p>
          <a:r>
            <a:rPr lang="en-US" dirty="0" err="1"/>
            <a:t>CloudFlare</a:t>
          </a:r>
          <a:endParaRPr lang="en-US" dirty="0"/>
        </a:p>
      </dgm:t>
    </dgm:pt>
    <dgm:pt modelId="{685E14AE-6EC2-45E3-9CFB-5CB64BA35530}" type="parTrans" cxnId="{B7609AA4-7509-45AF-AA89-5846B22C2C99}">
      <dgm:prSet/>
      <dgm:spPr/>
      <dgm:t>
        <a:bodyPr/>
        <a:lstStyle/>
        <a:p>
          <a:endParaRPr lang="en-US"/>
        </a:p>
      </dgm:t>
    </dgm:pt>
    <dgm:pt modelId="{837C71D5-3A7F-4D2E-855F-42423B574B88}" type="sibTrans" cxnId="{B7609AA4-7509-45AF-AA89-5846B22C2C99}">
      <dgm:prSet/>
      <dgm:spPr/>
      <dgm:t>
        <a:bodyPr/>
        <a:lstStyle/>
        <a:p>
          <a:endParaRPr lang="en-US"/>
        </a:p>
      </dgm:t>
    </dgm:pt>
    <dgm:pt modelId="{232DDC4B-FB97-48E8-9E19-1A65850C8601}">
      <dgm:prSet phldrT="[Text]"/>
      <dgm:spPr/>
      <dgm:t>
        <a:bodyPr/>
        <a:lstStyle/>
        <a:p>
          <a:r>
            <a:rPr lang="en-US" dirty="0" err="1"/>
            <a:t>Let’sEncrypt</a:t>
          </a:r>
          <a:endParaRPr lang="en-US" dirty="0"/>
        </a:p>
      </dgm:t>
    </dgm:pt>
    <dgm:pt modelId="{FE6B9271-CA6F-435D-BBA7-60612ED46924}" type="parTrans" cxnId="{E0A50E68-71F2-43B9-AF36-F704CA729367}">
      <dgm:prSet/>
      <dgm:spPr/>
      <dgm:t>
        <a:bodyPr/>
        <a:lstStyle/>
        <a:p>
          <a:endParaRPr lang="en-US"/>
        </a:p>
      </dgm:t>
    </dgm:pt>
    <dgm:pt modelId="{08BF4E22-F6AE-4F8F-A241-C821A4AF9134}" type="sibTrans" cxnId="{E0A50E68-71F2-43B9-AF36-F704CA729367}">
      <dgm:prSet/>
      <dgm:spPr/>
      <dgm:t>
        <a:bodyPr/>
        <a:lstStyle/>
        <a:p>
          <a:endParaRPr lang="en-US"/>
        </a:p>
      </dgm:t>
    </dgm:pt>
    <dgm:pt modelId="{8E8A6804-D70E-40D6-8A19-16EC3C645794}" type="pres">
      <dgm:prSet presAssocID="{840F90FD-8FE5-4E0E-A65B-33D0A75E8BFA}" presName="Name0" presStyleCnt="0">
        <dgm:presLayoutVars>
          <dgm:dir/>
          <dgm:animLvl val="lvl"/>
          <dgm:resizeHandles val="exact"/>
        </dgm:presLayoutVars>
      </dgm:prSet>
      <dgm:spPr/>
    </dgm:pt>
    <dgm:pt modelId="{5C1F49E0-BAF4-4F69-9CD3-31D4F4651D44}" type="pres">
      <dgm:prSet presAssocID="{840F90FD-8FE5-4E0E-A65B-33D0A75E8BFA}" presName="tSp" presStyleCnt="0"/>
      <dgm:spPr/>
    </dgm:pt>
    <dgm:pt modelId="{6FBD9C46-C803-4EDD-BC79-9882C3104DB9}" type="pres">
      <dgm:prSet presAssocID="{840F90FD-8FE5-4E0E-A65B-33D0A75E8BFA}" presName="bSp" presStyleCnt="0"/>
      <dgm:spPr/>
    </dgm:pt>
    <dgm:pt modelId="{859A2B64-7D95-4ED1-8B0F-F020173B2E24}" type="pres">
      <dgm:prSet presAssocID="{840F90FD-8FE5-4E0E-A65B-33D0A75E8BFA}" presName="process" presStyleCnt="0"/>
      <dgm:spPr/>
    </dgm:pt>
    <dgm:pt modelId="{063E3706-214B-4430-A240-CABE1ECDE371}" type="pres">
      <dgm:prSet presAssocID="{FE9DE2B0-D57B-4897-9AF6-263495556654}" presName="composite1" presStyleCnt="0"/>
      <dgm:spPr/>
    </dgm:pt>
    <dgm:pt modelId="{612DAE3B-C2D4-4218-9093-A16B93C21E1E}" type="pres">
      <dgm:prSet presAssocID="{FE9DE2B0-D57B-4897-9AF6-263495556654}" presName="dummyNode1" presStyleLbl="node1" presStyleIdx="0" presStyleCnt="3"/>
      <dgm:spPr/>
    </dgm:pt>
    <dgm:pt modelId="{32EE2475-2419-4B61-ADFD-27A4F43537E7}" type="pres">
      <dgm:prSet presAssocID="{FE9DE2B0-D57B-4897-9AF6-263495556654}" presName="childNode1" presStyleLbl="bgAcc1" presStyleIdx="0" presStyleCnt="3">
        <dgm:presLayoutVars>
          <dgm:bulletEnabled val="1"/>
        </dgm:presLayoutVars>
      </dgm:prSet>
      <dgm:spPr/>
    </dgm:pt>
    <dgm:pt modelId="{91B53D05-479B-454F-B7D7-2EDE02AEDB90}" type="pres">
      <dgm:prSet presAssocID="{FE9DE2B0-D57B-4897-9AF6-263495556654}" presName="childNode1tx" presStyleLbl="bgAcc1" presStyleIdx="0" presStyleCnt="3">
        <dgm:presLayoutVars>
          <dgm:bulletEnabled val="1"/>
        </dgm:presLayoutVars>
      </dgm:prSet>
      <dgm:spPr/>
    </dgm:pt>
    <dgm:pt modelId="{B06DB19C-DD89-403D-8F8D-89DAB10417C6}" type="pres">
      <dgm:prSet presAssocID="{FE9DE2B0-D57B-4897-9AF6-263495556654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AF9BC039-38A1-4EA8-84AC-03DD64AC951B}" type="pres">
      <dgm:prSet presAssocID="{FE9DE2B0-D57B-4897-9AF6-263495556654}" presName="connSite1" presStyleCnt="0"/>
      <dgm:spPr/>
    </dgm:pt>
    <dgm:pt modelId="{BDF2CB71-8116-43B1-9313-FC429EF6DCCC}" type="pres">
      <dgm:prSet presAssocID="{8C6EA905-6201-4591-BA84-D9142B7BBDAE}" presName="Name9" presStyleLbl="sibTrans2D1" presStyleIdx="0" presStyleCnt="2"/>
      <dgm:spPr/>
    </dgm:pt>
    <dgm:pt modelId="{22A13772-7EB2-43E8-B00C-584EA47D5199}" type="pres">
      <dgm:prSet presAssocID="{8AB85624-CB03-41C2-876A-088D7EC125F2}" presName="composite2" presStyleCnt="0"/>
      <dgm:spPr/>
    </dgm:pt>
    <dgm:pt modelId="{520AB7B8-4970-4C0F-AB08-EC0829344362}" type="pres">
      <dgm:prSet presAssocID="{8AB85624-CB03-41C2-876A-088D7EC125F2}" presName="dummyNode2" presStyleLbl="node1" presStyleIdx="0" presStyleCnt="3"/>
      <dgm:spPr/>
    </dgm:pt>
    <dgm:pt modelId="{39A4CCF6-FD70-46EB-8E04-D79EC3124E8E}" type="pres">
      <dgm:prSet presAssocID="{8AB85624-CB03-41C2-876A-088D7EC125F2}" presName="childNode2" presStyleLbl="bgAcc1" presStyleIdx="1" presStyleCnt="3">
        <dgm:presLayoutVars>
          <dgm:bulletEnabled val="1"/>
        </dgm:presLayoutVars>
      </dgm:prSet>
      <dgm:spPr/>
    </dgm:pt>
    <dgm:pt modelId="{D1EA8F80-CC36-43F1-B6E0-F6CF73BA5208}" type="pres">
      <dgm:prSet presAssocID="{8AB85624-CB03-41C2-876A-088D7EC125F2}" presName="childNode2tx" presStyleLbl="bgAcc1" presStyleIdx="1" presStyleCnt="3">
        <dgm:presLayoutVars>
          <dgm:bulletEnabled val="1"/>
        </dgm:presLayoutVars>
      </dgm:prSet>
      <dgm:spPr/>
    </dgm:pt>
    <dgm:pt modelId="{82F4A62B-6F11-419B-8AFC-435678F857CD}" type="pres">
      <dgm:prSet presAssocID="{8AB85624-CB03-41C2-876A-088D7EC125F2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71FFB91E-C199-4F1E-8767-0DA084637C84}" type="pres">
      <dgm:prSet presAssocID="{8AB85624-CB03-41C2-876A-088D7EC125F2}" presName="connSite2" presStyleCnt="0"/>
      <dgm:spPr/>
    </dgm:pt>
    <dgm:pt modelId="{06B44D7A-9FD6-4CA0-9101-F6E870D52655}" type="pres">
      <dgm:prSet presAssocID="{671B8DF3-B7EA-4B3D-9C28-5E30962383A8}" presName="Name18" presStyleLbl="sibTrans2D1" presStyleIdx="1" presStyleCnt="2"/>
      <dgm:spPr/>
    </dgm:pt>
    <dgm:pt modelId="{ED3A1DA3-D5D1-4A45-B310-D4EDF867B95F}" type="pres">
      <dgm:prSet presAssocID="{C3A8FE5F-2526-4BAF-A032-6AA19FA686BD}" presName="composite1" presStyleCnt="0"/>
      <dgm:spPr/>
    </dgm:pt>
    <dgm:pt modelId="{EBA1284F-13D2-4C32-B0CB-3E962F5B00D3}" type="pres">
      <dgm:prSet presAssocID="{C3A8FE5F-2526-4BAF-A032-6AA19FA686BD}" presName="dummyNode1" presStyleLbl="node1" presStyleIdx="1" presStyleCnt="3"/>
      <dgm:spPr/>
    </dgm:pt>
    <dgm:pt modelId="{61231D3E-8A51-4DE2-B892-F12EA91F6472}" type="pres">
      <dgm:prSet presAssocID="{C3A8FE5F-2526-4BAF-A032-6AA19FA686BD}" presName="childNode1" presStyleLbl="bgAcc1" presStyleIdx="2" presStyleCnt="3">
        <dgm:presLayoutVars>
          <dgm:bulletEnabled val="1"/>
        </dgm:presLayoutVars>
      </dgm:prSet>
      <dgm:spPr/>
    </dgm:pt>
    <dgm:pt modelId="{9A7D1F22-7019-4EAB-99C2-311D0F23112C}" type="pres">
      <dgm:prSet presAssocID="{C3A8FE5F-2526-4BAF-A032-6AA19FA686BD}" presName="childNode1tx" presStyleLbl="bgAcc1" presStyleIdx="2" presStyleCnt="3">
        <dgm:presLayoutVars>
          <dgm:bulletEnabled val="1"/>
        </dgm:presLayoutVars>
      </dgm:prSet>
      <dgm:spPr/>
    </dgm:pt>
    <dgm:pt modelId="{5E523E15-98D0-409D-85E7-8799FFB45933}" type="pres">
      <dgm:prSet presAssocID="{C3A8FE5F-2526-4BAF-A032-6AA19FA686BD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620154C2-AC37-4125-A2AB-A956F2F234C3}" type="pres">
      <dgm:prSet presAssocID="{C3A8FE5F-2526-4BAF-A032-6AA19FA686BD}" presName="connSite1" presStyleCnt="0"/>
      <dgm:spPr/>
    </dgm:pt>
  </dgm:ptLst>
  <dgm:cxnLst>
    <dgm:cxn modelId="{38843D0C-45F3-4491-A9C8-2A66C46E7ADA}" srcId="{FE9DE2B0-D57B-4897-9AF6-263495556654}" destId="{4026B773-3714-4413-8DA4-324C10D5AE05}" srcOrd="1" destOrd="0" parTransId="{03D5E5D7-77C9-44FF-BD9B-872749CF205F}" sibTransId="{FB74D73C-5D2D-48BA-AE5F-ECC00A9C1D2F}"/>
    <dgm:cxn modelId="{63922011-8AF6-424C-90C2-BA5257C3E535}" srcId="{8AB85624-CB03-41C2-876A-088D7EC125F2}" destId="{620F5FFE-0837-4984-AC0E-7A71EF2F1FF8}" srcOrd="1" destOrd="0" parTransId="{A2910BCB-B0E8-4DE6-B62B-63A2C4B073EE}" sibTransId="{1F7638B9-CCF4-4DB0-8716-7EF9DFFE1F9D}"/>
    <dgm:cxn modelId="{3DA55F1B-53FA-47C1-85AC-711564B1E62F}" type="presOf" srcId="{671B8DF3-B7EA-4B3D-9C28-5E30962383A8}" destId="{06B44D7A-9FD6-4CA0-9101-F6E870D52655}" srcOrd="0" destOrd="0" presId="urn:microsoft.com/office/officeart/2005/8/layout/hProcess4"/>
    <dgm:cxn modelId="{D956FE1E-1461-499D-910A-9FA9A809FB58}" type="presOf" srcId="{232DDC4B-FB97-48E8-9E19-1A65850C8601}" destId="{61231D3E-8A51-4DE2-B892-F12EA91F6472}" srcOrd="0" destOrd="1" presId="urn:microsoft.com/office/officeart/2005/8/layout/hProcess4"/>
    <dgm:cxn modelId="{9334962B-6E4F-4020-870C-CF54E50A427E}" srcId="{8AB85624-CB03-41C2-876A-088D7EC125F2}" destId="{3295DD4E-143B-411A-8FA0-8EE55B53411A}" srcOrd="0" destOrd="0" parTransId="{B49B02E9-AC71-4CE5-8026-0988AF012164}" sibTransId="{A22CC476-CBB5-470C-B412-36C294B35247}"/>
    <dgm:cxn modelId="{7E32A732-7E64-4AB5-AA23-04BE063B3014}" type="presOf" srcId="{3295DD4E-143B-411A-8FA0-8EE55B53411A}" destId="{D1EA8F80-CC36-43F1-B6E0-F6CF73BA5208}" srcOrd="1" destOrd="0" presId="urn:microsoft.com/office/officeart/2005/8/layout/hProcess4"/>
    <dgm:cxn modelId="{C828A237-7A65-47CF-8412-C775417838A5}" type="presOf" srcId="{3295DD4E-143B-411A-8FA0-8EE55B53411A}" destId="{39A4CCF6-FD70-46EB-8E04-D79EC3124E8E}" srcOrd="0" destOrd="0" presId="urn:microsoft.com/office/officeart/2005/8/layout/hProcess4"/>
    <dgm:cxn modelId="{19833D3A-7669-4B61-8D8F-5E122781A433}" srcId="{840F90FD-8FE5-4E0E-A65B-33D0A75E8BFA}" destId="{FE9DE2B0-D57B-4897-9AF6-263495556654}" srcOrd="0" destOrd="0" parTransId="{8BCBAEED-69DA-4D46-982D-1DC3B6BEFD51}" sibTransId="{8C6EA905-6201-4591-BA84-D9142B7BBDAE}"/>
    <dgm:cxn modelId="{9477EB42-4B7B-4185-9F61-5F2AA497E1D3}" type="presOf" srcId="{8C6EA905-6201-4591-BA84-D9142B7BBDAE}" destId="{BDF2CB71-8116-43B1-9313-FC429EF6DCCC}" srcOrd="0" destOrd="0" presId="urn:microsoft.com/office/officeart/2005/8/layout/hProcess4"/>
    <dgm:cxn modelId="{E0A50E68-71F2-43B9-AF36-F704CA729367}" srcId="{C3A8FE5F-2526-4BAF-A032-6AA19FA686BD}" destId="{232DDC4B-FB97-48E8-9E19-1A65850C8601}" srcOrd="1" destOrd="0" parTransId="{FE6B9271-CA6F-435D-BBA7-60612ED46924}" sibTransId="{08BF4E22-F6AE-4F8F-A241-C821A4AF9134}"/>
    <dgm:cxn modelId="{71ADBE4D-5E47-418D-A4F0-48FDBD6B7717}" type="presOf" srcId="{D7E99CDC-3D70-42C1-BC01-13D135A442F9}" destId="{32EE2475-2419-4B61-ADFD-27A4F43537E7}" srcOrd="0" destOrd="0" presId="urn:microsoft.com/office/officeart/2005/8/layout/hProcess4"/>
    <dgm:cxn modelId="{C8B39353-939D-4838-9E26-8E18C51B586D}" srcId="{FE9DE2B0-D57B-4897-9AF6-263495556654}" destId="{D7E99CDC-3D70-42C1-BC01-13D135A442F9}" srcOrd="0" destOrd="0" parTransId="{1F2B9D1C-B911-4E2C-8062-753262A7760D}" sibTransId="{E6B1658B-5244-4D1B-B225-949EB9D4CBAA}"/>
    <dgm:cxn modelId="{93B29776-668E-421E-BAB8-10C630C73280}" type="presOf" srcId="{4026B773-3714-4413-8DA4-324C10D5AE05}" destId="{32EE2475-2419-4B61-ADFD-27A4F43537E7}" srcOrd="0" destOrd="1" presId="urn:microsoft.com/office/officeart/2005/8/layout/hProcess4"/>
    <dgm:cxn modelId="{839BD55A-1389-4B68-B999-2E55ADB13437}" srcId="{840F90FD-8FE5-4E0E-A65B-33D0A75E8BFA}" destId="{8AB85624-CB03-41C2-876A-088D7EC125F2}" srcOrd="1" destOrd="0" parTransId="{A69C8BCD-A93C-44DB-8225-F5D66D965B35}" sibTransId="{671B8DF3-B7EA-4B3D-9C28-5E30962383A8}"/>
    <dgm:cxn modelId="{E6739592-4F6A-4362-A62E-E97F46A7FF9C}" type="presOf" srcId="{232DDC4B-FB97-48E8-9E19-1A65850C8601}" destId="{9A7D1F22-7019-4EAB-99C2-311D0F23112C}" srcOrd="1" destOrd="1" presId="urn:microsoft.com/office/officeart/2005/8/layout/hProcess4"/>
    <dgm:cxn modelId="{C0ADAB93-06DE-477C-84CC-EA9468098C08}" type="presOf" srcId="{D7E99CDC-3D70-42C1-BC01-13D135A442F9}" destId="{91B53D05-479B-454F-B7D7-2EDE02AEDB90}" srcOrd="1" destOrd="0" presId="urn:microsoft.com/office/officeart/2005/8/layout/hProcess4"/>
    <dgm:cxn modelId="{950298A3-AF2C-445C-AFB8-7EB6B79453BF}" type="presOf" srcId="{8AB85624-CB03-41C2-876A-088D7EC125F2}" destId="{82F4A62B-6F11-419B-8AFC-435678F857CD}" srcOrd="0" destOrd="0" presId="urn:microsoft.com/office/officeart/2005/8/layout/hProcess4"/>
    <dgm:cxn modelId="{B7609AA4-7509-45AF-AA89-5846B22C2C99}" srcId="{C3A8FE5F-2526-4BAF-A032-6AA19FA686BD}" destId="{B6A2EEF1-B773-4A7E-8286-75FBF1A4DCB0}" srcOrd="0" destOrd="0" parTransId="{685E14AE-6EC2-45E3-9CFB-5CB64BA35530}" sibTransId="{837C71D5-3A7F-4D2E-855F-42423B574B88}"/>
    <dgm:cxn modelId="{AD6086AB-783D-4545-8A8F-304884F37D8C}" type="presOf" srcId="{4026B773-3714-4413-8DA4-324C10D5AE05}" destId="{91B53D05-479B-454F-B7D7-2EDE02AEDB90}" srcOrd="1" destOrd="1" presId="urn:microsoft.com/office/officeart/2005/8/layout/hProcess4"/>
    <dgm:cxn modelId="{37422BB2-015D-4999-A900-EFB6B6F4728C}" srcId="{840F90FD-8FE5-4E0E-A65B-33D0A75E8BFA}" destId="{C3A8FE5F-2526-4BAF-A032-6AA19FA686BD}" srcOrd="2" destOrd="0" parTransId="{87A12F86-6D5C-44E9-B0AC-C80A146F10B0}" sibTransId="{5CD1E5EA-F83F-4804-9F4F-0895E263791C}"/>
    <dgm:cxn modelId="{B5617EBC-BADF-445F-A5CD-BEA723580EEC}" type="presOf" srcId="{840F90FD-8FE5-4E0E-A65B-33D0A75E8BFA}" destId="{8E8A6804-D70E-40D6-8A19-16EC3C645794}" srcOrd="0" destOrd="0" presId="urn:microsoft.com/office/officeart/2005/8/layout/hProcess4"/>
    <dgm:cxn modelId="{CCC7A7C1-A015-44A9-9C13-083F83DCB358}" type="presOf" srcId="{620F5FFE-0837-4984-AC0E-7A71EF2F1FF8}" destId="{39A4CCF6-FD70-46EB-8E04-D79EC3124E8E}" srcOrd="0" destOrd="1" presId="urn:microsoft.com/office/officeart/2005/8/layout/hProcess4"/>
    <dgm:cxn modelId="{EAF3ACC4-AAC3-409A-AD68-CED1F3B63ECD}" type="presOf" srcId="{FE9DE2B0-D57B-4897-9AF6-263495556654}" destId="{B06DB19C-DD89-403D-8F8D-89DAB10417C6}" srcOrd="0" destOrd="0" presId="urn:microsoft.com/office/officeart/2005/8/layout/hProcess4"/>
    <dgm:cxn modelId="{D1E53BC7-2935-4210-8179-B56DA0D0C03D}" type="presOf" srcId="{C3A8FE5F-2526-4BAF-A032-6AA19FA686BD}" destId="{5E523E15-98D0-409D-85E7-8799FFB45933}" srcOrd="0" destOrd="0" presId="urn:microsoft.com/office/officeart/2005/8/layout/hProcess4"/>
    <dgm:cxn modelId="{296064E1-7B53-4DBC-A9FC-BBD1D23FE35D}" type="presOf" srcId="{620F5FFE-0837-4984-AC0E-7A71EF2F1FF8}" destId="{D1EA8F80-CC36-43F1-B6E0-F6CF73BA5208}" srcOrd="1" destOrd="1" presId="urn:microsoft.com/office/officeart/2005/8/layout/hProcess4"/>
    <dgm:cxn modelId="{BE50C6F6-8540-48AB-877A-277CF1DC2302}" type="presOf" srcId="{B6A2EEF1-B773-4A7E-8286-75FBF1A4DCB0}" destId="{61231D3E-8A51-4DE2-B892-F12EA91F6472}" srcOrd="0" destOrd="0" presId="urn:microsoft.com/office/officeart/2005/8/layout/hProcess4"/>
    <dgm:cxn modelId="{1D2E5DF8-7735-4086-9E45-545629C6050B}" type="presOf" srcId="{B6A2EEF1-B773-4A7E-8286-75FBF1A4DCB0}" destId="{9A7D1F22-7019-4EAB-99C2-311D0F23112C}" srcOrd="1" destOrd="0" presId="urn:microsoft.com/office/officeart/2005/8/layout/hProcess4"/>
    <dgm:cxn modelId="{6435C46B-A544-4D2B-B891-D24B5A3E077F}" type="presParOf" srcId="{8E8A6804-D70E-40D6-8A19-16EC3C645794}" destId="{5C1F49E0-BAF4-4F69-9CD3-31D4F4651D44}" srcOrd="0" destOrd="0" presId="urn:microsoft.com/office/officeart/2005/8/layout/hProcess4"/>
    <dgm:cxn modelId="{3F73825E-FA3B-4BD9-BE53-5D74AE030030}" type="presParOf" srcId="{8E8A6804-D70E-40D6-8A19-16EC3C645794}" destId="{6FBD9C46-C803-4EDD-BC79-9882C3104DB9}" srcOrd="1" destOrd="0" presId="urn:microsoft.com/office/officeart/2005/8/layout/hProcess4"/>
    <dgm:cxn modelId="{851CD60E-483C-4C7A-A55C-EDD542F7B404}" type="presParOf" srcId="{8E8A6804-D70E-40D6-8A19-16EC3C645794}" destId="{859A2B64-7D95-4ED1-8B0F-F020173B2E24}" srcOrd="2" destOrd="0" presId="urn:microsoft.com/office/officeart/2005/8/layout/hProcess4"/>
    <dgm:cxn modelId="{3B590636-9F14-4D7B-BB5E-67466872DC2E}" type="presParOf" srcId="{859A2B64-7D95-4ED1-8B0F-F020173B2E24}" destId="{063E3706-214B-4430-A240-CABE1ECDE371}" srcOrd="0" destOrd="0" presId="urn:microsoft.com/office/officeart/2005/8/layout/hProcess4"/>
    <dgm:cxn modelId="{E3A500E6-8832-4FF7-9A21-7C60231F090B}" type="presParOf" srcId="{063E3706-214B-4430-A240-CABE1ECDE371}" destId="{612DAE3B-C2D4-4218-9093-A16B93C21E1E}" srcOrd="0" destOrd="0" presId="urn:microsoft.com/office/officeart/2005/8/layout/hProcess4"/>
    <dgm:cxn modelId="{D8C740D2-CBE2-46FF-AC66-1055B553D25A}" type="presParOf" srcId="{063E3706-214B-4430-A240-CABE1ECDE371}" destId="{32EE2475-2419-4B61-ADFD-27A4F43537E7}" srcOrd="1" destOrd="0" presId="urn:microsoft.com/office/officeart/2005/8/layout/hProcess4"/>
    <dgm:cxn modelId="{13B75092-BFD6-4905-998C-AE2D7F598F10}" type="presParOf" srcId="{063E3706-214B-4430-A240-CABE1ECDE371}" destId="{91B53D05-479B-454F-B7D7-2EDE02AEDB90}" srcOrd="2" destOrd="0" presId="urn:microsoft.com/office/officeart/2005/8/layout/hProcess4"/>
    <dgm:cxn modelId="{5CE08992-14A4-419F-9A4F-9AC26E307C4D}" type="presParOf" srcId="{063E3706-214B-4430-A240-CABE1ECDE371}" destId="{B06DB19C-DD89-403D-8F8D-89DAB10417C6}" srcOrd="3" destOrd="0" presId="urn:microsoft.com/office/officeart/2005/8/layout/hProcess4"/>
    <dgm:cxn modelId="{DBC4308C-7889-4102-875F-DEED2552E706}" type="presParOf" srcId="{063E3706-214B-4430-A240-CABE1ECDE371}" destId="{AF9BC039-38A1-4EA8-84AC-03DD64AC951B}" srcOrd="4" destOrd="0" presId="urn:microsoft.com/office/officeart/2005/8/layout/hProcess4"/>
    <dgm:cxn modelId="{1EDA3961-6A39-4902-9C74-A4EAD979C932}" type="presParOf" srcId="{859A2B64-7D95-4ED1-8B0F-F020173B2E24}" destId="{BDF2CB71-8116-43B1-9313-FC429EF6DCCC}" srcOrd="1" destOrd="0" presId="urn:microsoft.com/office/officeart/2005/8/layout/hProcess4"/>
    <dgm:cxn modelId="{DD1E8C9E-B23E-466E-A593-92A1910A451A}" type="presParOf" srcId="{859A2B64-7D95-4ED1-8B0F-F020173B2E24}" destId="{22A13772-7EB2-43E8-B00C-584EA47D5199}" srcOrd="2" destOrd="0" presId="urn:microsoft.com/office/officeart/2005/8/layout/hProcess4"/>
    <dgm:cxn modelId="{4D8A72FF-A6AD-4443-8A73-85D30E8F0267}" type="presParOf" srcId="{22A13772-7EB2-43E8-B00C-584EA47D5199}" destId="{520AB7B8-4970-4C0F-AB08-EC0829344362}" srcOrd="0" destOrd="0" presId="urn:microsoft.com/office/officeart/2005/8/layout/hProcess4"/>
    <dgm:cxn modelId="{97BAB7B3-B4DC-432D-A97D-3C4ABA151642}" type="presParOf" srcId="{22A13772-7EB2-43E8-B00C-584EA47D5199}" destId="{39A4CCF6-FD70-46EB-8E04-D79EC3124E8E}" srcOrd="1" destOrd="0" presId="urn:microsoft.com/office/officeart/2005/8/layout/hProcess4"/>
    <dgm:cxn modelId="{094F83AA-D881-4328-A5A5-97467BA7669C}" type="presParOf" srcId="{22A13772-7EB2-43E8-B00C-584EA47D5199}" destId="{D1EA8F80-CC36-43F1-B6E0-F6CF73BA5208}" srcOrd="2" destOrd="0" presId="urn:microsoft.com/office/officeart/2005/8/layout/hProcess4"/>
    <dgm:cxn modelId="{F4BB4246-9D08-42C3-9BB1-AE9476499620}" type="presParOf" srcId="{22A13772-7EB2-43E8-B00C-584EA47D5199}" destId="{82F4A62B-6F11-419B-8AFC-435678F857CD}" srcOrd="3" destOrd="0" presId="urn:microsoft.com/office/officeart/2005/8/layout/hProcess4"/>
    <dgm:cxn modelId="{615962FD-CAB1-46E2-B17D-5D71DE264D72}" type="presParOf" srcId="{22A13772-7EB2-43E8-B00C-584EA47D5199}" destId="{71FFB91E-C199-4F1E-8767-0DA084637C84}" srcOrd="4" destOrd="0" presId="urn:microsoft.com/office/officeart/2005/8/layout/hProcess4"/>
    <dgm:cxn modelId="{395C369E-1F91-4C20-9134-E2183DD5357F}" type="presParOf" srcId="{859A2B64-7D95-4ED1-8B0F-F020173B2E24}" destId="{06B44D7A-9FD6-4CA0-9101-F6E870D52655}" srcOrd="3" destOrd="0" presId="urn:microsoft.com/office/officeart/2005/8/layout/hProcess4"/>
    <dgm:cxn modelId="{71E8C275-4E92-48D4-A477-42C84BE7F370}" type="presParOf" srcId="{859A2B64-7D95-4ED1-8B0F-F020173B2E24}" destId="{ED3A1DA3-D5D1-4A45-B310-D4EDF867B95F}" srcOrd="4" destOrd="0" presId="urn:microsoft.com/office/officeart/2005/8/layout/hProcess4"/>
    <dgm:cxn modelId="{1719E184-A2F1-4AFA-A52C-87353E4B5A9E}" type="presParOf" srcId="{ED3A1DA3-D5D1-4A45-B310-D4EDF867B95F}" destId="{EBA1284F-13D2-4C32-B0CB-3E962F5B00D3}" srcOrd="0" destOrd="0" presId="urn:microsoft.com/office/officeart/2005/8/layout/hProcess4"/>
    <dgm:cxn modelId="{4492B19B-5962-42B5-8A7B-CC12CFE13F87}" type="presParOf" srcId="{ED3A1DA3-D5D1-4A45-B310-D4EDF867B95F}" destId="{61231D3E-8A51-4DE2-B892-F12EA91F6472}" srcOrd="1" destOrd="0" presId="urn:microsoft.com/office/officeart/2005/8/layout/hProcess4"/>
    <dgm:cxn modelId="{F99C0011-5361-44B7-9E0E-0B67FEBF3E7F}" type="presParOf" srcId="{ED3A1DA3-D5D1-4A45-B310-D4EDF867B95F}" destId="{9A7D1F22-7019-4EAB-99C2-311D0F23112C}" srcOrd="2" destOrd="0" presId="urn:microsoft.com/office/officeart/2005/8/layout/hProcess4"/>
    <dgm:cxn modelId="{74373802-8DE0-4481-A6F2-9FDD8B51F8D8}" type="presParOf" srcId="{ED3A1DA3-D5D1-4A45-B310-D4EDF867B95F}" destId="{5E523E15-98D0-409D-85E7-8799FFB45933}" srcOrd="3" destOrd="0" presId="urn:microsoft.com/office/officeart/2005/8/layout/hProcess4"/>
    <dgm:cxn modelId="{0E9C7B25-78FD-430F-8739-1495F4FE3F5B}" type="presParOf" srcId="{ED3A1DA3-D5D1-4A45-B310-D4EDF867B95F}" destId="{620154C2-AC37-4125-A2AB-A956F2F234C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5B246F-C6FB-46C8-BD69-B6D075EAF476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4CE0EAD-E089-447E-88FF-A6F921F7F71C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0D618240-B44E-4807-8118-56210C9F3CDD}" type="parTrans" cxnId="{C8E1CB2C-EFC5-44CD-BCF2-5C428D0DB700}">
      <dgm:prSet/>
      <dgm:spPr/>
      <dgm:t>
        <a:bodyPr/>
        <a:lstStyle/>
        <a:p>
          <a:endParaRPr lang="en-US"/>
        </a:p>
      </dgm:t>
    </dgm:pt>
    <dgm:pt modelId="{3E44945A-9484-4C34-9405-F455212B12FD}" type="sibTrans" cxnId="{C8E1CB2C-EFC5-44CD-BCF2-5C428D0DB700}">
      <dgm:prSet/>
      <dgm:spPr/>
      <dgm:t>
        <a:bodyPr/>
        <a:lstStyle/>
        <a:p>
          <a:endParaRPr lang="en-US"/>
        </a:p>
      </dgm:t>
    </dgm:pt>
    <dgm:pt modelId="{041DDA18-988D-4D54-A04D-B06146A9BB1E}">
      <dgm:prSet phldrT="[Text]"/>
      <dgm:spPr/>
      <dgm:t>
        <a:bodyPr/>
        <a:lstStyle/>
        <a:p>
          <a:r>
            <a:rPr lang="en-US" dirty="0"/>
            <a:t>Email</a:t>
          </a:r>
        </a:p>
      </dgm:t>
    </dgm:pt>
    <dgm:pt modelId="{47EE71F8-9647-47BC-A1A0-11DB15E92A81}" type="parTrans" cxnId="{0C2CE00D-A15B-4E81-A8F4-B38148C766CA}">
      <dgm:prSet/>
      <dgm:spPr/>
      <dgm:t>
        <a:bodyPr/>
        <a:lstStyle/>
        <a:p>
          <a:endParaRPr lang="en-US"/>
        </a:p>
      </dgm:t>
    </dgm:pt>
    <dgm:pt modelId="{4AFE3127-90E2-4A50-A338-9CC30110F1ED}" type="sibTrans" cxnId="{0C2CE00D-A15B-4E81-A8F4-B38148C766CA}">
      <dgm:prSet/>
      <dgm:spPr/>
      <dgm:t>
        <a:bodyPr/>
        <a:lstStyle/>
        <a:p>
          <a:endParaRPr lang="en-US"/>
        </a:p>
      </dgm:t>
    </dgm:pt>
    <dgm:pt modelId="{46FE1E33-E3B3-450E-8A31-656FD9B5EEFA}">
      <dgm:prSet phldrT="[Text]"/>
      <dgm:spPr/>
      <dgm:t>
        <a:bodyPr/>
        <a:lstStyle/>
        <a:p>
          <a:r>
            <a:rPr lang="en-US" dirty="0"/>
            <a:t>Domain</a:t>
          </a:r>
        </a:p>
      </dgm:t>
    </dgm:pt>
    <dgm:pt modelId="{45CCA8F3-DB7A-4B9C-A602-A464BBAFD8A6}" type="parTrans" cxnId="{60453381-E9FF-4DD5-B1F6-B3CB807651A8}">
      <dgm:prSet/>
      <dgm:spPr/>
      <dgm:t>
        <a:bodyPr/>
        <a:lstStyle/>
        <a:p>
          <a:endParaRPr lang="en-US"/>
        </a:p>
      </dgm:t>
    </dgm:pt>
    <dgm:pt modelId="{E2502C96-002B-4BEB-9396-E6CACC06D64D}" type="sibTrans" cxnId="{60453381-E9FF-4DD5-B1F6-B3CB807651A8}">
      <dgm:prSet/>
      <dgm:spPr/>
      <dgm:t>
        <a:bodyPr/>
        <a:lstStyle/>
        <a:p>
          <a:endParaRPr lang="en-US"/>
        </a:p>
      </dgm:t>
    </dgm:pt>
    <dgm:pt modelId="{C3557640-F16D-4EDE-A2B8-4177F729ECA3}">
      <dgm:prSet phldrT="[Text]"/>
      <dgm:spPr/>
      <dgm:t>
        <a:bodyPr/>
        <a:lstStyle/>
        <a:p>
          <a:r>
            <a:rPr lang="en-US" dirty="0" err="1"/>
            <a:t>DuckDNS</a:t>
          </a:r>
          <a:endParaRPr lang="en-US" dirty="0"/>
        </a:p>
      </dgm:t>
    </dgm:pt>
    <dgm:pt modelId="{C57DFCBC-1031-433B-88FC-35B2C768EDE9}" type="parTrans" cxnId="{8A442DC5-6898-408E-926E-0BB8B0749F9B}">
      <dgm:prSet/>
      <dgm:spPr/>
      <dgm:t>
        <a:bodyPr/>
        <a:lstStyle/>
        <a:p>
          <a:endParaRPr lang="en-US"/>
        </a:p>
      </dgm:t>
    </dgm:pt>
    <dgm:pt modelId="{634E5AEC-A143-41CF-BA46-358F5C7310A0}" type="sibTrans" cxnId="{8A442DC5-6898-408E-926E-0BB8B0749F9B}">
      <dgm:prSet/>
      <dgm:spPr/>
      <dgm:t>
        <a:bodyPr/>
        <a:lstStyle/>
        <a:p>
          <a:endParaRPr lang="en-US"/>
        </a:p>
      </dgm:t>
    </dgm:pt>
    <dgm:pt modelId="{AE2E9B17-3EAE-473A-B75B-E3B38B915DAA}">
      <dgm:prSet phldrT="[Text]"/>
      <dgm:spPr/>
      <dgm:t>
        <a:bodyPr/>
        <a:lstStyle/>
        <a:p>
          <a:r>
            <a:rPr lang="en-US" dirty="0"/>
            <a:t>Private</a:t>
          </a:r>
        </a:p>
      </dgm:t>
    </dgm:pt>
    <dgm:pt modelId="{4B598CFB-6221-420D-8285-4194F2D6CD3D}" type="parTrans" cxnId="{0559A967-C800-4938-8EC7-30574EB8AF32}">
      <dgm:prSet/>
      <dgm:spPr/>
      <dgm:t>
        <a:bodyPr/>
        <a:lstStyle/>
        <a:p>
          <a:endParaRPr lang="en-US"/>
        </a:p>
      </dgm:t>
    </dgm:pt>
    <dgm:pt modelId="{D4B7911B-0710-45A7-98B9-F9441CA387DB}" type="sibTrans" cxnId="{0559A967-C800-4938-8EC7-30574EB8AF32}">
      <dgm:prSet/>
      <dgm:spPr/>
      <dgm:t>
        <a:bodyPr/>
        <a:lstStyle/>
        <a:p>
          <a:endParaRPr lang="en-US"/>
        </a:p>
      </dgm:t>
    </dgm:pt>
    <dgm:pt modelId="{BBADB10A-CA76-4C91-9C39-3DB48E8AD686}">
      <dgm:prSet phldrT="[Text]"/>
      <dgm:spPr/>
      <dgm:t>
        <a:bodyPr/>
        <a:lstStyle/>
        <a:p>
          <a:r>
            <a:rPr lang="en-US" dirty="0" err="1"/>
            <a:t>Wiregard</a:t>
          </a:r>
          <a:r>
            <a:rPr lang="en-US" dirty="0"/>
            <a:t>: </a:t>
          </a:r>
          <a:r>
            <a:rPr lang="en-US" dirty="0" err="1"/>
            <a:t>Tailscale</a:t>
          </a:r>
          <a:endParaRPr lang="en-US" dirty="0"/>
        </a:p>
      </dgm:t>
    </dgm:pt>
    <dgm:pt modelId="{3B39349E-54B0-4388-B3AF-BA170EFF38CD}" type="parTrans" cxnId="{B1C949DE-4FD0-44B7-8792-DEBB5B510999}">
      <dgm:prSet/>
      <dgm:spPr/>
      <dgm:t>
        <a:bodyPr/>
        <a:lstStyle/>
        <a:p>
          <a:endParaRPr lang="en-US"/>
        </a:p>
      </dgm:t>
    </dgm:pt>
    <dgm:pt modelId="{638B3E6E-D125-426D-9568-6714E5639C12}" type="sibTrans" cxnId="{B1C949DE-4FD0-44B7-8792-DEBB5B510999}">
      <dgm:prSet/>
      <dgm:spPr/>
      <dgm:t>
        <a:bodyPr/>
        <a:lstStyle/>
        <a:p>
          <a:endParaRPr lang="en-US"/>
        </a:p>
      </dgm:t>
    </dgm:pt>
    <dgm:pt modelId="{4D1D25CA-0FEB-455A-9979-DE16319331DE}">
      <dgm:prSet phldrT="[Text]"/>
      <dgm:spPr/>
      <dgm:t>
        <a:bodyPr/>
        <a:lstStyle/>
        <a:p>
          <a:r>
            <a:rPr lang="en-US" dirty="0"/>
            <a:t>Secured</a:t>
          </a:r>
        </a:p>
      </dgm:t>
    </dgm:pt>
    <dgm:pt modelId="{EC5ECC29-FE30-42BA-A888-D8FD440E5C5F}" type="parTrans" cxnId="{0E533277-3381-4D21-B1BA-A8D21FBC5BF0}">
      <dgm:prSet/>
      <dgm:spPr/>
      <dgm:t>
        <a:bodyPr/>
        <a:lstStyle/>
        <a:p>
          <a:endParaRPr lang="en-US"/>
        </a:p>
      </dgm:t>
    </dgm:pt>
    <dgm:pt modelId="{1101DDA4-AB4B-4299-9E14-A0879C977BA3}" type="sibTrans" cxnId="{0E533277-3381-4D21-B1BA-A8D21FBC5BF0}">
      <dgm:prSet/>
      <dgm:spPr/>
      <dgm:t>
        <a:bodyPr/>
        <a:lstStyle/>
        <a:p>
          <a:endParaRPr lang="en-US"/>
        </a:p>
      </dgm:t>
    </dgm:pt>
    <dgm:pt modelId="{4DCE5F13-372D-4268-9F79-F564019250D2}">
      <dgm:prSet phldrT="[Text]"/>
      <dgm:spPr/>
      <dgm:t>
        <a:bodyPr/>
        <a:lstStyle/>
        <a:p>
          <a:r>
            <a:rPr lang="en-US" dirty="0"/>
            <a:t>AuthN</a:t>
          </a:r>
        </a:p>
      </dgm:t>
    </dgm:pt>
    <dgm:pt modelId="{215C56B2-0915-4EB8-9508-15EC76F7D912}" type="parTrans" cxnId="{7B9B3191-8959-4509-8B88-734D954B0F35}">
      <dgm:prSet/>
      <dgm:spPr/>
      <dgm:t>
        <a:bodyPr/>
        <a:lstStyle/>
        <a:p>
          <a:endParaRPr lang="en-US"/>
        </a:p>
      </dgm:t>
    </dgm:pt>
    <dgm:pt modelId="{C2FAAE58-4C78-474E-A0F6-BED5C3656770}" type="sibTrans" cxnId="{7B9B3191-8959-4509-8B88-734D954B0F35}">
      <dgm:prSet/>
      <dgm:spPr/>
      <dgm:t>
        <a:bodyPr/>
        <a:lstStyle/>
        <a:p>
          <a:endParaRPr lang="en-US"/>
        </a:p>
      </dgm:t>
    </dgm:pt>
    <dgm:pt modelId="{D5489780-70C3-403D-9F9B-CC9B75ECDFD7}">
      <dgm:prSet phldrT="[Text]"/>
      <dgm:spPr/>
      <dgm:t>
        <a:bodyPr/>
        <a:lstStyle/>
        <a:p>
          <a:r>
            <a:rPr lang="en-US" dirty="0"/>
            <a:t>Domain Validation</a:t>
          </a:r>
        </a:p>
      </dgm:t>
    </dgm:pt>
    <dgm:pt modelId="{3F989028-0637-40F3-8F42-08ECD4B7A052}" type="parTrans" cxnId="{F2FA6B63-704C-43E8-BB5C-0363FA3E20B9}">
      <dgm:prSet/>
      <dgm:spPr/>
      <dgm:t>
        <a:bodyPr/>
        <a:lstStyle/>
        <a:p>
          <a:endParaRPr lang="en-US"/>
        </a:p>
      </dgm:t>
    </dgm:pt>
    <dgm:pt modelId="{4CEDF9E6-458D-4B3C-9B23-C0013E638CE4}" type="sibTrans" cxnId="{F2FA6B63-704C-43E8-BB5C-0363FA3E20B9}">
      <dgm:prSet/>
      <dgm:spPr/>
      <dgm:t>
        <a:bodyPr/>
        <a:lstStyle/>
        <a:p>
          <a:endParaRPr lang="en-US"/>
        </a:p>
      </dgm:t>
    </dgm:pt>
    <dgm:pt modelId="{F210E69F-B8F5-492A-B7C9-5F5580705168}">
      <dgm:prSet phldrT="[Text]"/>
      <dgm:spPr/>
      <dgm:t>
        <a:bodyPr/>
        <a:lstStyle/>
        <a:p>
          <a:r>
            <a:rPr lang="en-US" dirty="0"/>
            <a:t>Wildcard LE Certificate</a:t>
          </a:r>
        </a:p>
      </dgm:t>
    </dgm:pt>
    <dgm:pt modelId="{926C5648-C748-4532-98F3-5B4FF1E44503}" type="parTrans" cxnId="{CB4F5162-0DBA-42C0-97EF-E0653627D27E}">
      <dgm:prSet/>
      <dgm:spPr/>
      <dgm:t>
        <a:bodyPr/>
        <a:lstStyle/>
        <a:p>
          <a:endParaRPr lang="en-US"/>
        </a:p>
      </dgm:t>
    </dgm:pt>
    <dgm:pt modelId="{0ECDA345-75D4-4A96-A67F-701FC766424A}" type="sibTrans" cxnId="{CB4F5162-0DBA-42C0-97EF-E0653627D27E}">
      <dgm:prSet/>
      <dgm:spPr/>
      <dgm:t>
        <a:bodyPr/>
        <a:lstStyle/>
        <a:p>
          <a:endParaRPr lang="en-US"/>
        </a:p>
      </dgm:t>
    </dgm:pt>
    <dgm:pt modelId="{E0BA2A3E-47F8-40F6-8FD6-A313E7C98E8D}">
      <dgm:prSet phldrT="[Text]"/>
      <dgm:spPr/>
      <dgm:t>
        <a:bodyPr/>
        <a:lstStyle/>
        <a:p>
          <a:r>
            <a:rPr lang="en-US" dirty="0"/>
            <a:t>Subdomains</a:t>
          </a:r>
        </a:p>
      </dgm:t>
    </dgm:pt>
    <dgm:pt modelId="{DF2584F7-F887-4664-9D90-D29D03FE303A}" type="parTrans" cxnId="{CF9DAB3D-4C9B-48FD-A280-31992CAFFEF5}">
      <dgm:prSet/>
      <dgm:spPr/>
      <dgm:t>
        <a:bodyPr/>
        <a:lstStyle/>
        <a:p>
          <a:endParaRPr lang="en-US"/>
        </a:p>
      </dgm:t>
    </dgm:pt>
    <dgm:pt modelId="{ED40351C-9765-4AC9-A140-FE21EE98B7D5}" type="sibTrans" cxnId="{CF9DAB3D-4C9B-48FD-A280-31992CAFFEF5}">
      <dgm:prSet/>
      <dgm:spPr/>
      <dgm:t>
        <a:bodyPr/>
        <a:lstStyle/>
        <a:p>
          <a:endParaRPr lang="en-US"/>
        </a:p>
      </dgm:t>
    </dgm:pt>
    <dgm:pt modelId="{DEF2CE80-0FEF-44BA-A03A-35F875CF6B1D}">
      <dgm:prSet phldrT="[Text]"/>
      <dgm:spPr/>
      <dgm:t>
        <a:bodyPr/>
        <a:lstStyle/>
        <a:p>
          <a:r>
            <a:rPr lang="en-US" dirty="0"/>
            <a:t>Reverse Proxy</a:t>
          </a:r>
        </a:p>
      </dgm:t>
    </dgm:pt>
    <dgm:pt modelId="{7B8788DE-B2E7-4AD6-AD6B-CA6DC77C3B69}" type="parTrans" cxnId="{1506F31A-A2D9-4BF3-B554-FD1B8F2F149D}">
      <dgm:prSet/>
      <dgm:spPr/>
      <dgm:t>
        <a:bodyPr/>
        <a:lstStyle/>
        <a:p>
          <a:endParaRPr lang="en-US"/>
        </a:p>
      </dgm:t>
    </dgm:pt>
    <dgm:pt modelId="{A497E25C-B736-446C-83C6-54CEB325C70C}" type="sibTrans" cxnId="{1506F31A-A2D9-4BF3-B554-FD1B8F2F149D}">
      <dgm:prSet/>
      <dgm:spPr/>
      <dgm:t>
        <a:bodyPr/>
        <a:lstStyle/>
        <a:p>
          <a:endParaRPr lang="en-US"/>
        </a:p>
      </dgm:t>
    </dgm:pt>
    <dgm:pt modelId="{3B56748A-4938-4847-86C6-2F5D9E8A28BB}" type="pres">
      <dgm:prSet presAssocID="{4A5B246F-C6FB-46C8-BD69-B6D075EAF476}" presName="vert0" presStyleCnt="0">
        <dgm:presLayoutVars>
          <dgm:dir/>
          <dgm:animOne val="branch"/>
          <dgm:animLvl val="lvl"/>
        </dgm:presLayoutVars>
      </dgm:prSet>
      <dgm:spPr/>
    </dgm:pt>
    <dgm:pt modelId="{2DFC86B7-EABB-4935-AC05-42BA93E01755}" type="pres">
      <dgm:prSet presAssocID="{D4CE0EAD-E089-447E-88FF-A6F921F7F71C}" presName="thickLine" presStyleLbl="alignNode1" presStyleIdx="0" presStyleCnt="4"/>
      <dgm:spPr/>
    </dgm:pt>
    <dgm:pt modelId="{F1327F84-4B81-4A8A-8A93-E3ECE44DAF50}" type="pres">
      <dgm:prSet presAssocID="{D4CE0EAD-E089-447E-88FF-A6F921F7F71C}" presName="horz1" presStyleCnt="0"/>
      <dgm:spPr/>
    </dgm:pt>
    <dgm:pt modelId="{79415984-C161-4C30-9D17-661E4CBA5177}" type="pres">
      <dgm:prSet presAssocID="{D4CE0EAD-E089-447E-88FF-A6F921F7F71C}" presName="tx1" presStyleLbl="revTx" presStyleIdx="0" presStyleCnt="12"/>
      <dgm:spPr/>
    </dgm:pt>
    <dgm:pt modelId="{9829F1A9-151D-4E9E-8869-4B11EFBF2B4F}" type="pres">
      <dgm:prSet presAssocID="{D4CE0EAD-E089-447E-88FF-A6F921F7F71C}" presName="vert1" presStyleCnt="0"/>
      <dgm:spPr/>
    </dgm:pt>
    <dgm:pt modelId="{B4B1B4DB-5733-4F6E-97AD-089A14952AF8}" type="pres">
      <dgm:prSet presAssocID="{041DDA18-988D-4D54-A04D-B06146A9BB1E}" presName="vertSpace2a" presStyleCnt="0"/>
      <dgm:spPr/>
    </dgm:pt>
    <dgm:pt modelId="{6EDDE49C-F4FB-4040-91C3-EB1A535DF10D}" type="pres">
      <dgm:prSet presAssocID="{041DDA18-988D-4D54-A04D-B06146A9BB1E}" presName="horz2" presStyleCnt="0"/>
      <dgm:spPr/>
    </dgm:pt>
    <dgm:pt modelId="{F8FC2E11-36CB-4F21-8FB4-6EC835024D74}" type="pres">
      <dgm:prSet presAssocID="{041DDA18-988D-4D54-A04D-B06146A9BB1E}" presName="horzSpace2" presStyleCnt="0"/>
      <dgm:spPr/>
    </dgm:pt>
    <dgm:pt modelId="{692E590B-95C9-4980-9CEA-FC3502DB1716}" type="pres">
      <dgm:prSet presAssocID="{041DDA18-988D-4D54-A04D-B06146A9BB1E}" presName="tx2" presStyleLbl="revTx" presStyleIdx="1" presStyleCnt="12"/>
      <dgm:spPr/>
    </dgm:pt>
    <dgm:pt modelId="{956A5BFA-D296-4FF8-820F-6D7A6E835C2E}" type="pres">
      <dgm:prSet presAssocID="{041DDA18-988D-4D54-A04D-B06146A9BB1E}" presName="vert2" presStyleCnt="0"/>
      <dgm:spPr/>
    </dgm:pt>
    <dgm:pt modelId="{0D6863F7-1275-4749-9F33-D3F1B9C222BF}" type="pres">
      <dgm:prSet presAssocID="{041DDA18-988D-4D54-A04D-B06146A9BB1E}" presName="thinLine2b" presStyleLbl="callout" presStyleIdx="0" presStyleCnt="8"/>
      <dgm:spPr/>
    </dgm:pt>
    <dgm:pt modelId="{FCBB7495-5B76-471A-9083-B9646EDD94C2}" type="pres">
      <dgm:prSet presAssocID="{041DDA18-988D-4D54-A04D-B06146A9BB1E}" presName="vertSpace2b" presStyleCnt="0"/>
      <dgm:spPr/>
    </dgm:pt>
    <dgm:pt modelId="{83CBBFC7-688C-4B50-972A-CAA6B311C64E}" type="pres">
      <dgm:prSet presAssocID="{4DCE5F13-372D-4268-9F79-F564019250D2}" presName="horz2" presStyleCnt="0"/>
      <dgm:spPr/>
    </dgm:pt>
    <dgm:pt modelId="{A76D8A08-2422-4685-825F-776ED5E63CF5}" type="pres">
      <dgm:prSet presAssocID="{4DCE5F13-372D-4268-9F79-F564019250D2}" presName="horzSpace2" presStyleCnt="0"/>
      <dgm:spPr/>
    </dgm:pt>
    <dgm:pt modelId="{D6C742D3-A1C4-405B-9D4A-12C28A1165E0}" type="pres">
      <dgm:prSet presAssocID="{4DCE5F13-372D-4268-9F79-F564019250D2}" presName="tx2" presStyleLbl="revTx" presStyleIdx="2" presStyleCnt="12"/>
      <dgm:spPr/>
    </dgm:pt>
    <dgm:pt modelId="{22D90E5A-47C9-42F0-A83E-069339CE84C8}" type="pres">
      <dgm:prSet presAssocID="{4DCE5F13-372D-4268-9F79-F564019250D2}" presName="vert2" presStyleCnt="0"/>
      <dgm:spPr/>
    </dgm:pt>
    <dgm:pt modelId="{BDD458E3-EC78-449E-B28C-3B0000A5DB88}" type="pres">
      <dgm:prSet presAssocID="{4DCE5F13-372D-4268-9F79-F564019250D2}" presName="thinLine2b" presStyleLbl="callout" presStyleIdx="1" presStyleCnt="8"/>
      <dgm:spPr/>
    </dgm:pt>
    <dgm:pt modelId="{5FE14E7F-DFC5-41C3-B6CE-94A40DD01830}" type="pres">
      <dgm:prSet presAssocID="{4DCE5F13-372D-4268-9F79-F564019250D2}" presName="vertSpace2b" presStyleCnt="0"/>
      <dgm:spPr/>
    </dgm:pt>
    <dgm:pt modelId="{3577DFF9-CE3D-4AFC-BF40-DD5E6B2DF1FF}" type="pres">
      <dgm:prSet presAssocID="{46FE1E33-E3B3-450E-8A31-656FD9B5EEFA}" presName="thickLine" presStyleLbl="alignNode1" presStyleIdx="1" presStyleCnt="4"/>
      <dgm:spPr/>
    </dgm:pt>
    <dgm:pt modelId="{3D6E87AD-48AE-4964-AC92-0D9114130083}" type="pres">
      <dgm:prSet presAssocID="{46FE1E33-E3B3-450E-8A31-656FD9B5EEFA}" presName="horz1" presStyleCnt="0"/>
      <dgm:spPr/>
    </dgm:pt>
    <dgm:pt modelId="{473AED18-3BBF-4F1A-9C95-C8631451FAFF}" type="pres">
      <dgm:prSet presAssocID="{46FE1E33-E3B3-450E-8A31-656FD9B5EEFA}" presName="tx1" presStyleLbl="revTx" presStyleIdx="3" presStyleCnt="12"/>
      <dgm:spPr/>
    </dgm:pt>
    <dgm:pt modelId="{767B13D4-FDE5-441C-B15E-0ED741EA62B1}" type="pres">
      <dgm:prSet presAssocID="{46FE1E33-E3B3-450E-8A31-656FD9B5EEFA}" presName="vert1" presStyleCnt="0"/>
      <dgm:spPr/>
    </dgm:pt>
    <dgm:pt modelId="{02D7C39C-6EC2-450A-8537-6260BF5F4254}" type="pres">
      <dgm:prSet presAssocID="{C3557640-F16D-4EDE-A2B8-4177F729ECA3}" presName="vertSpace2a" presStyleCnt="0"/>
      <dgm:spPr/>
    </dgm:pt>
    <dgm:pt modelId="{5E517362-C35A-4A15-9578-70711756EB34}" type="pres">
      <dgm:prSet presAssocID="{C3557640-F16D-4EDE-A2B8-4177F729ECA3}" presName="horz2" presStyleCnt="0"/>
      <dgm:spPr/>
    </dgm:pt>
    <dgm:pt modelId="{08E2FCCD-FF5B-43C2-9AB1-C6EE0F65FFB9}" type="pres">
      <dgm:prSet presAssocID="{C3557640-F16D-4EDE-A2B8-4177F729ECA3}" presName="horzSpace2" presStyleCnt="0"/>
      <dgm:spPr/>
    </dgm:pt>
    <dgm:pt modelId="{6C8F4084-2374-4126-A8F6-C126BA47DC20}" type="pres">
      <dgm:prSet presAssocID="{C3557640-F16D-4EDE-A2B8-4177F729ECA3}" presName="tx2" presStyleLbl="revTx" presStyleIdx="4" presStyleCnt="12"/>
      <dgm:spPr/>
    </dgm:pt>
    <dgm:pt modelId="{E10CF9E1-314E-4E74-80B6-D4F172C91AFF}" type="pres">
      <dgm:prSet presAssocID="{C3557640-F16D-4EDE-A2B8-4177F729ECA3}" presName="vert2" presStyleCnt="0"/>
      <dgm:spPr/>
    </dgm:pt>
    <dgm:pt modelId="{F298605E-7291-42A0-99D9-361389D7FF29}" type="pres">
      <dgm:prSet presAssocID="{C3557640-F16D-4EDE-A2B8-4177F729ECA3}" presName="thinLine2b" presStyleLbl="callout" presStyleIdx="2" presStyleCnt="8"/>
      <dgm:spPr/>
    </dgm:pt>
    <dgm:pt modelId="{9C5290B7-D914-4A46-88D6-96EC57976E2A}" type="pres">
      <dgm:prSet presAssocID="{C3557640-F16D-4EDE-A2B8-4177F729ECA3}" presName="vertSpace2b" presStyleCnt="0"/>
      <dgm:spPr/>
    </dgm:pt>
    <dgm:pt modelId="{D3F2C865-41C9-4AAC-9E5A-7761CBB83818}" type="pres">
      <dgm:prSet presAssocID="{D5489780-70C3-403D-9F9B-CC9B75ECDFD7}" presName="horz2" presStyleCnt="0"/>
      <dgm:spPr/>
    </dgm:pt>
    <dgm:pt modelId="{8085DD2D-2627-4A10-AE57-1399A4C87E6A}" type="pres">
      <dgm:prSet presAssocID="{D5489780-70C3-403D-9F9B-CC9B75ECDFD7}" presName="horzSpace2" presStyleCnt="0"/>
      <dgm:spPr/>
    </dgm:pt>
    <dgm:pt modelId="{05A5F76F-B44E-47E0-8D0A-FD0F66624756}" type="pres">
      <dgm:prSet presAssocID="{D5489780-70C3-403D-9F9B-CC9B75ECDFD7}" presName="tx2" presStyleLbl="revTx" presStyleIdx="5" presStyleCnt="12"/>
      <dgm:spPr/>
    </dgm:pt>
    <dgm:pt modelId="{95200A86-B77A-468F-B9FA-AE2C2A4E8110}" type="pres">
      <dgm:prSet presAssocID="{D5489780-70C3-403D-9F9B-CC9B75ECDFD7}" presName="vert2" presStyleCnt="0"/>
      <dgm:spPr/>
    </dgm:pt>
    <dgm:pt modelId="{9A5170D3-2100-494C-A648-4E12A73AF6DE}" type="pres">
      <dgm:prSet presAssocID="{D5489780-70C3-403D-9F9B-CC9B75ECDFD7}" presName="thinLine2b" presStyleLbl="callout" presStyleIdx="3" presStyleCnt="8"/>
      <dgm:spPr/>
    </dgm:pt>
    <dgm:pt modelId="{4ABDAB83-31DD-4D78-86A1-10F62984962A}" type="pres">
      <dgm:prSet presAssocID="{D5489780-70C3-403D-9F9B-CC9B75ECDFD7}" presName="vertSpace2b" presStyleCnt="0"/>
      <dgm:spPr/>
    </dgm:pt>
    <dgm:pt modelId="{868BC062-A8CA-4C2A-8485-7C4B6BED9DFB}" type="pres">
      <dgm:prSet presAssocID="{AE2E9B17-3EAE-473A-B75B-E3B38B915DAA}" presName="thickLine" presStyleLbl="alignNode1" presStyleIdx="2" presStyleCnt="4"/>
      <dgm:spPr/>
    </dgm:pt>
    <dgm:pt modelId="{DF2D7A69-9B17-49EA-A82B-3E9758740D1E}" type="pres">
      <dgm:prSet presAssocID="{AE2E9B17-3EAE-473A-B75B-E3B38B915DAA}" presName="horz1" presStyleCnt="0"/>
      <dgm:spPr/>
    </dgm:pt>
    <dgm:pt modelId="{9855A930-95AF-4478-921C-5AC9DC6DB171}" type="pres">
      <dgm:prSet presAssocID="{AE2E9B17-3EAE-473A-B75B-E3B38B915DAA}" presName="tx1" presStyleLbl="revTx" presStyleIdx="6" presStyleCnt="12"/>
      <dgm:spPr/>
    </dgm:pt>
    <dgm:pt modelId="{D0B76483-F0FA-4F3A-A347-B66EFAEA398C}" type="pres">
      <dgm:prSet presAssocID="{AE2E9B17-3EAE-473A-B75B-E3B38B915DAA}" presName="vert1" presStyleCnt="0"/>
      <dgm:spPr/>
    </dgm:pt>
    <dgm:pt modelId="{AD849D82-A14D-49C5-8BDD-D81BF6B93E4A}" type="pres">
      <dgm:prSet presAssocID="{BBADB10A-CA76-4C91-9C39-3DB48E8AD686}" presName="vertSpace2a" presStyleCnt="0"/>
      <dgm:spPr/>
    </dgm:pt>
    <dgm:pt modelId="{CF9421F9-6520-421C-8F82-E68A31585D4B}" type="pres">
      <dgm:prSet presAssocID="{BBADB10A-CA76-4C91-9C39-3DB48E8AD686}" presName="horz2" presStyleCnt="0"/>
      <dgm:spPr/>
    </dgm:pt>
    <dgm:pt modelId="{D2F2B218-F6FD-49DB-95E6-A0E43D3C65D9}" type="pres">
      <dgm:prSet presAssocID="{BBADB10A-CA76-4C91-9C39-3DB48E8AD686}" presName="horzSpace2" presStyleCnt="0"/>
      <dgm:spPr/>
    </dgm:pt>
    <dgm:pt modelId="{19893CFE-2448-4918-ACD5-B620DA168945}" type="pres">
      <dgm:prSet presAssocID="{BBADB10A-CA76-4C91-9C39-3DB48E8AD686}" presName="tx2" presStyleLbl="revTx" presStyleIdx="7" presStyleCnt="12"/>
      <dgm:spPr/>
    </dgm:pt>
    <dgm:pt modelId="{2E1BB2F3-A90E-42CE-BE71-F27BDA58EE57}" type="pres">
      <dgm:prSet presAssocID="{BBADB10A-CA76-4C91-9C39-3DB48E8AD686}" presName="vert2" presStyleCnt="0"/>
      <dgm:spPr/>
    </dgm:pt>
    <dgm:pt modelId="{ECA33E95-1B7E-46EE-838F-FDA8C9FE1F03}" type="pres">
      <dgm:prSet presAssocID="{BBADB10A-CA76-4C91-9C39-3DB48E8AD686}" presName="thinLine2b" presStyleLbl="callout" presStyleIdx="4" presStyleCnt="8"/>
      <dgm:spPr/>
    </dgm:pt>
    <dgm:pt modelId="{AA2352D1-51B7-4251-B5B7-6B59F9AA1704}" type="pres">
      <dgm:prSet presAssocID="{BBADB10A-CA76-4C91-9C39-3DB48E8AD686}" presName="vertSpace2b" presStyleCnt="0"/>
      <dgm:spPr/>
    </dgm:pt>
    <dgm:pt modelId="{FC3363D6-D337-45DB-8FD8-703EC37D62C5}" type="pres">
      <dgm:prSet presAssocID="{F210E69F-B8F5-492A-B7C9-5F5580705168}" presName="horz2" presStyleCnt="0"/>
      <dgm:spPr/>
    </dgm:pt>
    <dgm:pt modelId="{F12B009E-A5F1-4FF8-B2F3-C93FFB6DC1A8}" type="pres">
      <dgm:prSet presAssocID="{F210E69F-B8F5-492A-B7C9-5F5580705168}" presName="horzSpace2" presStyleCnt="0"/>
      <dgm:spPr/>
    </dgm:pt>
    <dgm:pt modelId="{55B61D82-E94D-4C73-B7CA-FF627279B997}" type="pres">
      <dgm:prSet presAssocID="{F210E69F-B8F5-492A-B7C9-5F5580705168}" presName="tx2" presStyleLbl="revTx" presStyleIdx="8" presStyleCnt="12"/>
      <dgm:spPr/>
    </dgm:pt>
    <dgm:pt modelId="{258003B7-5476-45F7-9B84-48DF0B86340E}" type="pres">
      <dgm:prSet presAssocID="{F210E69F-B8F5-492A-B7C9-5F5580705168}" presName="vert2" presStyleCnt="0"/>
      <dgm:spPr/>
    </dgm:pt>
    <dgm:pt modelId="{D57F94DC-5049-400A-9493-E92459B9F810}" type="pres">
      <dgm:prSet presAssocID="{F210E69F-B8F5-492A-B7C9-5F5580705168}" presName="thinLine2b" presStyleLbl="callout" presStyleIdx="5" presStyleCnt="8"/>
      <dgm:spPr/>
    </dgm:pt>
    <dgm:pt modelId="{078EE5DC-7704-426C-B376-033FE3636C88}" type="pres">
      <dgm:prSet presAssocID="{F210E69F-B8F5-492A-B7C9-5F5580705168}" presName="vertSpace2b" presStyleCnt="0"/>
      <dgm:spPr/>
    </dgm:pt>
    <dgm:pt modelId="{419881E3-1072-436D-B408-D65F97557DB3}" type="pres">
      <dgm:prSet presAssocID="{4D1D25CA-0FEB-455A-9979-DE16319331DE}" presName="thickLine" presStyleLbl="alignNode1" presStyleIdx="3" presStyleCnt="4"/>
      <dgm:spPr/>
    </dgm:pt>
    <dgm:pt modelId="{CC434E77-CA71-4FAA-B1EE-1848896161CE}" type="pres">
      <dgm:prSet presAssocID="{4D1D25CA-0FEB-455A-9979-DE16319331DE}" presName="horz1" presStyleCnt="0"/>
      <dgm:spPr/>
    </dgm:pt>
    <dgm:pt modelId="{3BC239B9-85EA-40F0-A7A2-97ADE78A2BCE}" type="pres">
      <dgm:prSet presAssocID="{4D1D25CA-0FEB-455A-9979-DE16319331DE}" presName="tx1" presStyleLbl="revTx" presStyleIdx="9" presStyleCnt="12"/>
      <dgm:spPr/>
    </dgm:pt>
    <dgm:pt modelId="{88BBF570-C471-4172-ABC2-B3ED96FD1300}" type="pres">
      <dgm:prSet presAssocID="{4D1D25CA-0FEB-455A-9979-DE16319331DE}" presName="vert1" presStyleCnt="0"/>
      <dgm:spPr/>
    </dgm:pt>
    <dgm:pt modelId="{E0A66A7B-806C-432D-9B0B-C8417170316B}" type="pres">
      <dgm:prSet presAssocID="{E0BA2A3E-47F8-40F6-8FD6-A313E7C98E8D}" presName="vertSpace2a" presStyleCnt="0"/>
      <dgm:spPr/>
    </dgm:pt>
    <dgm:pt modelId="{21D16A40-4FBF-46B5-B72D-C4A2719790A9}" type="pres">
      <dgm:prSet presAssocID="{E0BA2A3E-47F8-40F6-8FD6-A313E7C98E8D}" presName="horz2" presStyleCnt="0"/>
      <dgm:spPr/>
    </dgm:pt>
    <dgm:pt modelId="{87CFF8B7-52B9-4996-B956-A0BFF0540C34}" type="pres">
      <dgm:prSet presAssocID="{E0BA2A3E-47F8-40F6-8FD6-A313E7C98E8D}" presName="horzSpace2" presStyleCnt="0"/>
      <dgm:spPr/>
    </dgm:pt>
    <dgm:pt modelId="{928D9D12-5697-41B6-A03E-9BE233756E27}" type="pres">
      <dgm:prSet presAssocID="{E0BA2A3E-47F8-40F6-8FD6-A313E7C98E8D}" presName="tx2" presStyleLbl="revTx" presStyleIdx="10" presStyleCnt="12"/>
      <dgm:spPr/>
    </dgm:pt>
    <dgm:pt modelId="{BC196DBB-650C-4BBC-9E62-3379456D330A}" type="pres">
      <dgm:prSet presAssocID="{E0BA2A3E-47F8-40F6-8FD6-A313E7C98E8D}" presName="vert2" presStyleCnt="0"/>
      <dgm:spPr/>
    </dgm:pt>
    <dgm:pt modelId="{428D179E-AB60-4803-94E3-2BB76D566E9C}" type="pres">
      <dgm:prSet presAssocID="{E0BA2A3E-47F8-40F6-8FD6-A313E7C98E8D}" presName="thinLine2b" presStyleLbl="callout" presStyleIdx="6" presStyleCnt="8"/>
      <dgm:spPr/>
    </dgm:pt>
    <dgm:pt modelId="{2E968AEC-68DE-45E6-9EAB-A02D15223B1A}" type="pres">
      <dgm:prSet presAssocID="{E0BA2A3E-47F8-40F6-8FD6-A313E7C98E8D}" presName="vertSpace2b" presStyleCnt="0"/>
      <dgm:spPr/>
    </dgm:pt>
    <dgm:pt modelId="{CE2881B1-1283-4851-B9AF-A78F69C96596}" type="pres">
      <dgm:prSet presAssocID="{DEF2CE80-0FEF-44BA-A03A-35F875CF6B1D}" presName="horz2" presStyleCnt="0"/>
      <dgm:spPr/>
    </dgm:pt>
    <dgm:pt modelId="{8BCAD4B7-1B98-4BDD-89C4-48E5C4EA30E2}" type="pres">
      <dgm:prSet presAssocID="{DEF2CE80-0FEF-44BA-A03A-35F875CF6B1D}" presName="horzSpace2" presStyleCnt="0"/>
      <dgm:spPr/>
    </dgm:pt>
    <dgm:pt modelId="{69D3C891-B0F1-4DF7-BE80-A1E378813F3A}" type="pres">
      <dgm:prSet presAssocID="{DEF2CE80-0FEF-44BA-A03A-35F875CF6B1D}" presName="tx2" presStyleLbl="revTx" presStyleIdx="11" presStyleCnt="12"/>
      <dgm:spPr/>
    </dgm:pt>
    <dgm:pt modelId="{0313918B-BA64-408B-84DE-6D042C0EB382}" type="pres">
      <dgm:prSet presAssocID="{DEF2CE80-0FEF-44BA-A03A-35F875CF6B1D}" presName="vert2" presStyleCnt="0"/>
      <dgm:spPr/>
    </dgm:pt>
    <dgm:pt modelId="{25A6ECE3-A5EC-4053-8744-5DF91D991AB2}" type="pres">
      <dgm:prSet presAssocID="{DEF2CE80-0FEF-44BA-A03A-35F875CF6B1D}" presName="thinLine2b" presStyleLbl="callout" presStyleIdx="7" presStyleCnt="8"/>
      <dgm:spPr/>
    </dgm:pt>
    <dgm:pt modelId="{E876437C-F62E-449C-B83C-3B8CE5A902E0}" type="pres">
      <dgm:prSet presAssocID="{DEF2CE80-0FEF-44BA-A03A-35F875CF6B1D}" presName="vertSpace2b" presStyleCnt="0"/>
      <dgm:spPr/>
    </dgm:pt>
  </dgm:ptLst>
  <dgm:cxnLst>
    <dgm:cxn modelId="{0C2CE00D-A15B-4E81-A8F4-B38148C766CA}" srcId="{D4CE0EAD-E089-447E-88FF-A6F921F7F71C}" destId="{041DDA18-988D-4D54-A04D-B06146A9BB1E}" srcOrd="0" destOrd="0" parTransId="{47EE71F8-9647-47BC-A1A0-11DB15E92A81}" sibTransId="{4AFE3127-90E2-4A50-A338-9CC30110F1ED}"/>
    <dgm:cxn modelId="{29EF2818-2377-424D-9CBB-486CA80C0023}" type="presOf" srcId="{DEF2CE80-0FEF-44BA-A03A-35F875CF6B1D}" destId="{69D3C891-B0F1-4DF7-BE80-A1E378813F3A}" srcOrd="0" destOrd="0" presId="urn:microsoft.com/office/officeart/2008/layout/LinedList"/>
    <dgm:cxn modelId="{1506F31A-A2D9-4BF3-B554-FD1B8F2F149D}" srcId="{4D1D25CA-0FEB-455A-9979-DE16319331DE}" destId="{DEF2CE80-0FEF-44BA-A03A-35F875CF6B1D}" srcOrd="1" destOrd="0" parTransId="{7B8788DE-B2E7-4AD6-AD6B-CA6DC77C3B69}" sibTransId="{A497E25C-B736-446C-83C6-54CEB325C70C}"/>
    <dgm:cxn modelId="{BE09571D-BCD9-4163-A438-20FF1764AE80}" type="presOf" srcId="{4DCE5F13-372D-4268-9F79-F564019250D2}" destId="{D6C742D3-A1C4-405B-9D4A-12C28A1165E0}" srcOrd="0" destOrd="0" presId="urn:microsoft.com/office/officeart/2008/layout/LinedList"/>
    <dgm:cxn modelId="{C8E1CB2C-EFC5-44CD-BCF2-5C428D0DB700}" srcId="{4A5B246F-C6FB-46C8-BD69-B6D075EAF476}" destId="{D4CE0EAD-E089-447E-88FF-A6F921F7F71C}" srcOrd="0" destOrd="0" parTransId="{0D618240-B44E-4807-8118-56210C9F3CDD}" sibTransId="{3E44945A-9484-4C34-9405-F455212B12FD}"/>
    <dgm:cxn modelId="{D36D1832-7B6B-4F3B-958A-3B8E821A04D1}" type="presOf" srcId="{D4CE0EAD-E089-447E-88FF-A6F921F7F71C}" destId="{79415984-C161-4C30-9D17-661E4CBA5177}" srcOrd="0" destOrd="0" presId="urn:microsoft.com/office/officeart/2008/layout/LinedList"/>
    <dgm:cxn modelId="{428E8437-679C-4635-A6CC-82FD04C145ED}" type="presOf" srcId="{4A5B246F-C6FB-46C8-BD69-B6D075EAF476}" destId="{3B56748A-4938-4847-86C6-2F5D9E8A28BB}" srcOrd="0" destOrd="0" presId="urn:microsoft.com/office/officeart/2008/layout/LinedList"/>
    <dgm:cxn modelId="{730D943B-6E4C-4E19-8122-3E03014AAF1D}" type="presOf" srcId="{AE2E9B17-3EAE-473A-B75B-E3B38B915DAA}" destId="{9855A930-95AF-4478-921C-5AC9DC6DB171}" srcOrd="0" destOrd="0" presId="urn:microsoft.com/office/officeart/2008/layout/LinedList"/>
    <dgm:cxn modelId="{CF9DAB3D-4C9B-48FD-A280-31992CAFFEF5}" srcId="{4D1D25CA-0FEB-455A-9979-DE16319331DE}" destId="{E0BA2A3E-47F8-40F6-8FD6-A313E7C98E8D}" srcOrd="0" destOrd="0" parTransId="{DF2584F7-F887-4664-9D90-D29D03FE303A}" sibTransId="{ED40351C-9765-4AC9-A140-FE21EE98B7D5}"/>
    <dgm:cxn modelId="{AD994C5F-45FC-47B8-AB3F-DF17197308EA}" type="presOf" srcId="{F210E69F-B8F5-492A-B7C9-5F5580705168}" destId="{55B61D82-E94D-4C73-B7CA-FF627279B997}" srcOrd="0" destOrd="0" presId="urn:microsoft.com/office/officeart/2008/layout/LinedList"/>
    <dgm:cxn modelId="{CB4F5162-0DBA-42C0-97EF-E0653627D27E}" srcId="{AE2E9B17-3EAE-473A-B75B-E3B38B915DAA}" destId="{F210E69F-B8F5-492A-B7C9-5F5580705168}" srcOrd="1" destOrd="0" parTransId="{926C5648-C748-4532-98F3-5B4FF1E44503}" sibTransId="{0ECDA345-75D4-4A96-A67F-701FC766424A}"/>
    <dgm:cxn modelId="{F2FA6B63-704C-43E8-BB5C-0363FA3E20B9}" srcId="{46FE1E33-E3B3-450E-8A31-656FD9B5EEFA}" destId="{D5489780-70C3-403D-9F9B-CC9B75ECDFD7}" srcOrd="1" destOrd="0" parTransId="{3F989028-0637-40F3-8F42-08ECD4B7A052}" sibTransId="{4CEDF9E6-458D-4B3C-9B23-C0013E638CE4}"/>
    <dgm:cxn modelId="{AB01F245-9E2B-4253-B978-8867BE56D766}" type="presOf" srcId="{BBADB10A-CA76-4C91-9C39-3DB48E8AD686}" destId="{19893CFE-2448-4918-ACD5-B620DA168945}" srcOrd="0" destOrd="0" presId="urn:microsoft.com/office/officeart/2008/layout/LinedList"/>
    <dgm:cxn modelId="{733FC446-808E-4A1C-AD52-448B6C185C45}" type="presOf" srcId="{46FE1E33-E3B3-450E-8A31-656FD9B5EEFA}" destId="{473AED18-3BBF-4F1A-9C95-C8631451FAFF}" srcOrd="0" destOrd="0" presId="urn:microsoft.com/office/officeart/2008/layout/LinedList"/>
    <dgm:cxn modelId="{0559A967-C800-4938-8EC7-30574EB8AF32}" srcId="{4A5B246F-C6FB-46C8-BD69-B6D075EAF476}" destId="{AE2E9B17-3EAE-473A-B75B-E3B38B915DAA}" srcOrd="2" destOrd="0" parTransId="{4B598CFB-6221-420D-8285-4194F2D6CD3D}" sibTransId="{D4B7911B-0710-45A7-98B9-F9441CA387DB}"/>
    <dgm:cxn modelId="{0E533277-3381-4D21-B1BA-A8D21FBC5BF0}" srcId="{4A5B246F-C6FB-46C8-BD69-B6D075EAF476}" destId="{4D1D25CA-0FEB-455A-9979-DE16319331DE}" srcOrd="3" destOrd="0" parTransId="{EC5ECC29-FE30-42BA-A888-D8FD440E5C5F}" sibTransId="{1101DDA4-AB4B-4299-9E14-A0879C977BA3}"/>
    <dgm:cxn modelId="{60453381-E9FF-4DD5-B1F6-B3CB807651A8}" srcId="{4A5B246F-C6FB-46C8-BD69-B6D075EAF476}" destId="{46FE1E33-E3B3-450E-8A31-656FD9B5EEFA}" srcOrd="1" destOrd="0" parTransId="{45CCA8F3-DB7A-4B9C-A602-A464BBAFD8A6}" sibTransId="{E2502C96-002B-4BEB-9396-E6CACC06D64D}"/>
    <dgm:cxn modelId="{CD8F508F-010E-4D34-B05B-63F5E9595A4F}" type="presOf" srcId="{C3557640-F16D-4EDE-A2B8-4177F729ECA3}" destId="{6C8F4084-2374-4126-A8F6-C126BA47DC20}" srcOrd="0" destOrd="0" presId="urn:microsoft.com/office/officeart/2008/layout/LinedList"/>
    <dgm:cxn modelId="{7B9B3191-8959-4509-8B88-734D954B0F35}" srcId="{D4CE0EAD-E089-447E-88FF-A6F921F7F71C}" destId="{4DCE5F13-372D-4268-9F79-F564019250D2}" srcOrd="1" destOrd="0" parTransId="{215C56B2-0915-4EB8-9508-15EC76F7D912}" sibTransId="{C2FAAE58-4C78-474E-A0F6-BED5C3656770}"/>
    <dgm:cxn modelId="{B3FD3194-DF01-47C5-86D4-FD41A3B79F92}" type="presOf" srcId="{E0BA2A3E-47F8-40F6-8FD6-A313E7C98E8D}" destId="{928D9D12-5697-41B6-A03E-9BE233756E27}" srcOrd="0" destOrd="0" presId="urn:microsoft.com/office/officeart/2008/layout/LinedList"/>
    <dgm:cxn modelId="{7BCCFFB7-070E-4365-A6FE-F98D06743E96}" type="presOf" srcId="{041DDA18-988D-4D54-A04D-B06146A9BB1E}" destId="{692E590B-95C9-4980-9CEA-FC3502DB1716}" srcOrd="0" destOrd="0" presId="urn:microsoft.com/office/officeart/2008/layout/LinedList"/>
    <dgm:cxn modelId="{8A442DC5-6898-408E-926E-0BB8B0749F9B}" srcId="{46FE1E33-E3B3-450E-8A31-656FD9B5EEFA}" destId="{C3557640-F16D-4EDE-A2B8-4177F729ECA3}" srcOrd="0" destOrd="0" parTransId="{C57DFCBC-1031-433B-88FC-35B2C768EDE9}" sibTransId="{634E5AEC-A143-41CF-BA46-358F5C7310A0}"/>
    <dgm:cxn modelId="{B1C949DE-4FD0-44B7-8792-DEBB5B510999}" srcId="{AE2E9B17-3EAE-473A-B75B-E3B38B915DAA}" destId="{BBADB10A-CA76-4C91-9C39-3DB48E8AD686}" srcOrd="0" destOrd="0" parTransId="{3B39349E-54B0-4388-B3AF-BA170EFF38CD}" sibTransId="{638B3E6E-D125-426D-9568-6714E5639C12}"/>
    <dgm:cxn modelId="{E9213FEC-6C86-40CA-90E8-752800FDDDDE}" type="presOf" srcId="{4D1D25CA-0FEB-455A-9979-DE16319331DE}" destId="{3BC239B9-85EA-40F0-A7A2-97ADE78A2BCE}" srcOrd="0" destOrd="0" presId="urn:microsoft.com/office/officeart/2008/layout/LinedList"/>
    <dgm:cxn modelId="{ECB7C5F7-C5F9-43E0-B191-F40C0615A3EC}" type="presOf" srcId="{D5489780-70C3-403D-9F9B-CC9B75ECDFD7}" destId="{05A5F76F-B44E-47E0-8D0A-FD0F66624756}" srcOrd="0" destOrd="0" presId="urn:microsoft.com/office/officeart/2008/layout/LinedList"/>
    <dgm:cxn modelId="{505BF286-2F01-4CCD-95E4-085E7902B7E8}" type="presParOf" srcId="{3B56748A-4938-4847-86C6-2F5D9E8A28BB}" destId="{2DFC86B7-EABB-4935-AC05-42BA93E01755}" srcOrd="0" destOrd="0" presId="urn:microsoft.com/office/officeart/2008/layout/LinedList"/>
    <dgm:cxn modelId="{E1A68D91-272A-486A-9966-DB393CBFF021}" type="presParOf" srcId="{3B56748A-4938-4847-86C6-2F5D9E8A28BB}" destId="{F1327F84-4B81-4A8A-8A93-E3ECE44DAF50}" srcOrd="1" destOrd="0" presId="urn:microsoft.com/office/officeart/2008/layout/LinedList"/>
    <dgm:cxn modelId="{9D8BE451-8D6F-416C-9851-EFB358067E2B}" type="presParOf" srcId="{F1327F84-4B81-4A8A-8A93-E3ECE44DAF50}" destId="{79415984-C161-4C30-9D17-661E4CBA5177}" srcOrd="0" destOrd="0" presId="urn:microsoft.com/office/officeart/2008/layout/LinedList"/>
    <dgm:cxn modelId="{89EBA73C-43E9-44F4-9785-41367371304B}" type="presParOf" srcId="{F1327F84-4B81-4A8A-8A93-E3ECE44DAF50}" destId="{9829F1A9-151D-4E9E-8869-4B11EFBF2B4F}" srcOrd="1" destOrd="0" presId="urn:microsoft.com/office/officeart/2008/layout/LinedList"/>
    <dgm:cxn modelId="{948E3CEA-93E9-4FC6-9E0E-025170668287}" type="presParOf" srcId="{9829F1A9-151D-4E9E-8869-4B11EFBF2B4F}" destId="{B4B1B4DB-5733-4F6E-97AD-089A14952AF8}" srcOrd="0" destOrd="0" presId="urn:microsoft.com/office/officeart/2008/layout/LinedList"/>
    <dgm:cxn modelId="{7E95FCBB-E61C-496A-9621-F259A3C3DE9F}" type="presParOf" srcId="{9829F1A9-151D-4E9E-8869-4B11EFBF2B4F}" destId="{6EDDE49C-F4FB-4040-91C3-EB1A535DF10D}" srcOrd="1" destOrd="0" presId="urn:microsoft.com/office/officeart/2008/layout/LinedList"/>
    <dgm:cxn modelId="{485B086F-4D22-4A18-8618-6DF61D396656}" type="presParOf" srcId="{6EDDE49C-F4FB-4040-91C3-EB1A535DF10D}" destId="{F8FC2E11-36CB-4F21-8FB4-6EC835024D74}" srcOrd="0" destOrd="0" presId="urn:microsoft.com/office/officeart/2008/layout/LinedList"/>
    <dgm:cxn modelId="{31C7F0F3-0411-41CD-8A28-81B40EC23937}" type="presParOf" srcId="{6EDDE49C-F4FB-4040-91C3-EB1A535DF10D}" destId="{692E590B-95C9-4980-9CEA-FC3502DB1716}" srcOrd="1" destOrd="0" presId="urn:microsoft.com/office/officeart/2008/layout/LinedList"/>
    <dgm:cxn modelId="{4DF83AE7-9679-4FB9-9B2C-76F4A8B0F125}" type="presParOf" srcId="{6EDDE49C-F4FB-4040-91C3-EB1A535DF10D}" destId="{956A5BFA-D296-4FF8-820F-6D7A6E835C2E}" srcOrd="2" destOrd="0" presId="urn:microsoft.com/office/officeart/2008/layout/LinedList"/>
    <dgm:cxn modelId="{AD3DE650-3A68-4389-AF5A-23051680F31C}" type="presParOf" srcId="{9829F1A9-151D-4E9E-8869-4B11EFBF2B4F}" destId="{0D6863F7-1275-4749-9F33-D3F1B9C222BF}" srcOrd="2" destOrd="0" presId="urn:microsoft.com/office/officeart/2008/layout/LinedList"/>
    <dgm:cxn modelId="{D6015D41-F1E2-4E3E-A1DE-D52FD0E86DAA}" type="presParOf" srcId="{9829F1A9-151D-4E9E-8869-4B11EFBF2B4F}" destId="{FCBB7495-5B76-471A-9083-B9646EDD94C2}" srcOrd="3" destOrd="0" presId="urn:microsoft.com/office/officeart/2008/layout/LinedList"/>
    <dgm:cxn modelId="{498AD472-5608-4ABB-A220-098ACD8BA9B5}" type="presParOf" srcId="{9829F1A9-151D-4E9E-8869-4B11EFBF2B4F}" destId="{83CBBFC7-688C-4B50-972A-CAA6B311C64E}" srcOrd="4" destOrd="0" presId="urn:microsoft.com/office/officeart/2008/layout/LinedList"/>
    <dgm:cxn modelId="{7FCF4E77-0768-465C-807C-36272D6BD701}" type="presParOf" srcId="{83CBBFC7-688C-4B50-972A-CAA6B311C64E}" destId="{A76D8A08-2422-4685-825F-776ED5E63CF5}" srcOrd="0" destOrd="0" presId="urn:microsoft.com/office/officeart/2008/layout/LinedList"/>
    <dgm:cxn modelId="{E4B8AC07-6CF7-4B27-90E0-C42F2FFA50B5}" type="presParOf" srcId="{83CBBFC7-688C-4B50-972A-CAA6B311C64E}" destId="{D6C742D3-A1C4-405B-9D4A-12C28A1165E0}" srcOrd="1" destOrd="0" presId="urn:microsoft.com/office/officeart/2008/layout/LinedList"/>
    <dgm:cxn modelId="{84324D74-B9A6-48F6-A6CF-3C22FEE4AAE5}" type="presParOf" srcId="{83CBBFC7-688C-4B50-972A-CAA6B311C64E}" destId="{22D90E5A-47C9-42F0-A83E-069339CE84C8}" srcOrd="2" destOrd="0" presId="urn:microsoft.com/office/officeart/2008/layout/LinedList"/>
    <dgm:cxn modelId="{2EF126D9-74DE-4CB8-BA92-94A5012C0418}" type="presParOf" srcId="{9829F1A9-151D-4E9E-8869-4B11EFBF2B4F}" destId="{BDD458E3-EC78-449E-B28C-3B0000A5DB88}" srcOrd="5" destOrd="0" presId="urn:microsoft.com/office/officeart/2008/layout/LinedList"/>
    <dgm:cxn modelId="{88A30F01-6EC9-4C5A-96FC-A7B825D9D164}" type="presParOf" srcId="{9829F1A9-151D-4E9E-8869-4B11EFBF2B4F}" destId="{5FE14E7F-DFC5-41C3-B6CE-94A40DD01830}" srcOrd="6" destOrd="0" presId="urn:microsoft.com/office/officeart/2008/layout/LinedList"/>
    <dgm:cxn modelId="{AA1FB5C5-74F3-4214-AAA3-093C530D0FD2}" type="presParOf" srcId="{3B56748A-4938-4847-86C6-2F5D9E8A28BB}" destId="{3577DFF9-CE3D-4AFC-BF40-DD5E6B2DF1FF}" srcOrd="2" destOrd="0" presId="urn:microsoft.com/office/officeart/2008/layout/LinedList"/>
    <dgm:cxn modelId="{A0F278D9-719F-425B-8E46-DA9C85C547FA}" type="presParOf" srcId="{3B56748A-4938-4847-86C6-2F5D9E8A28BB}" destId="{3D6E87AD-48AE-4964-AC92-0D9114130083}" srcOrd="3" destOrd="0" presId="urn:microsoft.com/office/officeart/2008/layout/LinedList"/>
    <dgm:cxn modelId="{FC558876-7AAD-4CAB-8B55-06FA65046153}" type="presParOf" srcId="{3D6E87AD-48AE-4964-AC92-0D9114130083}" destId="{473AED18-3BBF-4F1A-9C95-C8631451FAFF}" srcOrd="0" destOrd="0" presId="urn:microsoft.com/office/officeart/2008/layout/LinedList"/>
    <dgm:cxn modelId="{0A08CD29-D259-4765-AA25-79FDAF3FDECA}" type="presParOf" srcId="{3D6E87AD-48AE-4964-AC92-0D9114130083}" destId="{767B13D4-FDE5-441C-B15E-0ED741EA62B1}" srcOrd="1" destOrd="0" presId="urn:microsoft.com/office/officeart/2008/layout/LinedList"/>
    <dgm:cxn modelId="{32622CCC-E7E1-450F-9C8F-488256BCF4EC}" type="presParOf" srcId="{767B13D4-FDE5-441C-B15E-0ED741EA62B1}" destId="{02D7C39C-6EC2-450A-8537-6260BF5F4254}" srcOrd="0" destOrd="0" presId="urn:microsoft.com/office/officeart/2008/layout/LinedList"/>
    <dgm:cxn modelId="{49CFFE1A-E39E-49B5-9B8B-11F7301D2296}" type="presParOf" srcId="{767B13D4-FDE5-441C-B15E-0ED741EA62B1}" destId="{5E517362-C35A-4A15-9578-70711756EB34}" srcOrd="1" destOrd="0" presId="urn:microsoft.com/office/officeart/2008/layout/LinedList"/>
    <dgm:cxn modelId="{981BDEEF-4B3C-4554-8BC4-193399880044}" type="presParOf" srcId="{5E517362-C35A-4A15-9578-70711756EB34}" destId="{08E2FCCD-FF5B-43C2-9AB1-C6EE0F65FFB9}" srcOrd="0" destOrd="0" presId="urn:microsoft.com/office/officeart/2008/layout/LinedList"/>
    <dgm:cxn modelId="{E8A09733-0695-4EDD-B2B2-C9C748916DAE}" type="presParOf" srcId="{5E517362-C35A-4A15-9578-70711756EB34}" destId="{6C8F4084-2374-4126-A8F6-C126BA47DC20}" srcOrd="1" destOrd="0" presId="urn:microsoft.com/office/officeart/2008/layout/LinedList"/>
    <dgm:cxn modelId="{941EF788-1A58-44BD-8393-90E75AB969A1}" type="presParOf" srcId="{5E517362-C35A-4A15-9578-70711756EB34}" destId="{E10CF9E1-314E-4E74-80B6-D4F172C91AFF}" srcOrd="2" destOrd="0" presId="urn:microsoft.com/office/officeart/2008/layout/LinedList"/>
    <dgm:cxn modelId="{4ABD00E6-DF0D-4F30-ACD1-A1AD0C569E18}" type="presParOf" srcId="{767B13D4-FDE5-441C-B15E-0ED741EA62B1}" destId="{F298605E-7291-42A0-99D9-361389D7FF29}" srcOrd="2" destOrd="0" presId="urn:microsoft.com/office/officeart/2008/layout/LinedList"/>
    <dgm:cxn modelId="{CF9B6B2D-3FA4-4C6C-AB73-A20CC90B74D2}" type="presParOf" srcId="{767B13D4-FDE5-441C-B15E-0ED741EA62B1}" destId="{9C5290B7-D914-4A46-88D6-96EC57976E2A}" srcOrd="3" destOrd="0" presId="urn:microsoft.com/office/officeart/2008/layout/LinedList"/>
    <dgm:cxn modelId="{440CA4BA-F63A-453F-B9A3-5E7CB2AE1872}" type="presParOf" srcId="{767B13D4-FDE5-441C-B15E-0ED741EA62B1}" destId="{D3F2C865-41C9-4AAC-9E5A-7761CBB83818}" srcOrd="4" destOrd="0" presId="urn:microsoft.com/office/officeart/2008/layout/LinedList"/>
    <dgm:cxn modelId="{BC5DC3A7-7B35-462D-9A4C-489435A11182}" type="presParOf" srcId="{D3F2C865-41C9-4AAC-9E5A-7761CBB83818}" destId="{8085DD2D-2627-4A10-AE57-1399A4C87E6A}" srcOrd="0" destOrd="0" presId="urn:microsoft.com/office/officeart/2008/layout/LinedList"/>
    <dgm:cxn modelId="{7057C037-6E50-46DC-BF0C-C18782B896DA}" type="presParOf" srcId="{D3F2C865-41C9-4AAC-9E5A-7761CBB83818}" destId="{05A5F76F-B44E-47E0-8D0A-FD0F66624756}" srcOrd="1" destOrd="0" presId="urn:microsoft.com/office/officeart/2008/layout/LinedList"/>
    <dgm:cxn modelId="{40212A77-464D-4502-8375-84FE64F27123}" type="presParOf" srcId="{D3F2C865-41C9-4AAC-9E5A-7761CBB83818}" destId="{95200A86-B77A-468F-B9FA-AE2C2A4E8110}" srcOrd="2" destOrd="0" presId="urn:microsoft.com/office/officeart/2008/layout/LinedList"/>
    <dgm:cxn modelId="{A74A6100-EBC6-44C1-B356-E9F3C47F95E2}" type="presParOf" srcId="{767B13D4-FDE5-441C-B15E-0ED741EA62B1}" destId="{9A5170D3-2100-494C-A648-4E12A73AF6DE}" srcOrd="5" destOrd="0" presId="urn:microsoft.com/office/officeart/2008/layout/LinedList"/>
    <dgm:cxn modelId="{1F52A829-610F-4838-A5E9-62BA8D7CBCC7}" type="presParOf" srcId="{767B13D4-FDE5-441C-B15E-0ED741EA62B1}" destId="{4ABDAB83-31DD-4D78-86A1-10F62984962A}" srcOrd="6" destOrd="0" presId="urn:microsoft.com/office/officeart/2008/layout/LinedList"/>
    <dgm:cxn modelId="{5AB820C1-C54B-4051-B590-F4371B1215E3}" type="presParOf" srcId="{3B56748A-4938-4847-86C6-2F5D9E8A28BB}" destId="{868BC062-A8CA-4C2A-8485-7C4B6BED9DFB}" srcOrd="4" destOrd="0" presId="urn:microsoft.com/office/officeart/2008/layout/LinedList"/>
    <dgm:cxn modelId="{1BEAD8A2-9B42-49D3-A0F6-16BB482A4011}" type="presParOf" srcId="{3B56748A-4938-4847-86C6-2F5D9E8A28BB}" destId="{DF2D7A69-9B17-49EA-A82B-3E9758740D1E}" srcOrd="5" destOrd="0" presId="urn:microsoft.com/office/officeart/2008/layout/LinedList"/>
    <dgm:cxn modelId="{C9A2623C-CBAE-4F12-9792-E34179006C46}" type="presParOf" srcId="{DF2D7A69-9B17-49EA-A82B-3E9758740D1E}" destId="{9855A930-95AF-4478-921C-5AC9DC6DB171}" srcOrd="0" destOrd="0" presId="urn:microsoft.com/office/officeart/2008/layout/LinedList"/>
    <dgm:cxn modelId="{595B1687-BBA7-41C5-B56E-669A6506F35E}" type="presParOf" srcId="{DF2D7A69-9B17-49EA-A82B-3E9758740D1E}" destId="{D0B76483-F0FA-4F3A-A347-B66EFAEA398C}" srcOrd="1" destOrd="0" presId="urn:microsoft.com/office/officeart/2008/layout/LinedList"/>
    <dgm:cxn modelId="{0DBBEE8C-6CD8-4940-BDDB-2B5BB09A0FCC}" type="presParOf" srcId="{D0B76483-F0FA-4F3A-A347-B66EFAEA398C}" destId="{AD849D82-A14D-49C5-8BDD-D81BF6B93E4A}" srcOrd="0" destOrd="0" presId="urn:microsoft.com/office/officeart/2008/layout/LinedList"/>
    <dgm:cxn modelId="{9F13BC8A-B9A8-4787-931F-5AD969E1A1EA}" type="presParOf" srcId="{D0B76483-F0FA-4F3A-A347-B66EFAEA398C}" destId="{CF9421F9-6520-421C-8F82-E68A31585D4B}" srcOrd="1" destOrd="0" presId="urn:microsoft.com/office/officeart/2008/layout/LinedList"/>
    <dgm:cxn modelId="{88710320-7868-4311-93EE-AA194C34F5BC}" type="presParOf" srcId="{CF9421F9-6520-421C-8F82-E68A31585D4B}" destId="{D2F2B218-F6FD-49DB-95E6-A0E43D3C65D9}" srcOrd="0" destOrd="0" presId="urn:microsoft.com/office/officeart/2008/layout/LinedList"/>
    <dgm:cxn modelId="{F2DC6D2E-B509-4013-B7A2-A8FA4D1CE1B6}" type="presParOf" srcId="{CF9421F9-6520-421C-8F82-E68A31585D4B}" destId="{19893CFE-2448-4918-ACD5-B620DA168945}" srcOrd="1" destOrd="0" presId="urn:microsoft.com/office/officeart/2008/layout/LinedList"/>
    <dgm:cxn modelId="{B7B46D8E-578A-42E2-A855-F9AA0D0787CF}" type="presParOf" srcId="{CF9421F9-6520-421C-8F82-E68A31585D4B}" destId="{2E1BB2F3-A90E-42CE-BE71-F27BDA58EE57}" srcOrd="2" destOrd="0" presId="urn:microsoft.com/office/officeart/2008/layout/LinedList"/>
    <dgm:cxn modelId="{9B22E49F-B4B0-4E2E-80A5-C3F9DA7A57F5}" type="presParOf" srcId="{D0B76483-F0FA-4F3A-A347-B66EFAEA398C}" destId="{ECA33E95-1B7E-46EE-838F-FDA8C9FE1F03}" srcOrd="2" destOrd="0" presId="urn:microsoft.com/office/officeart/2008/layout/LinedList"/>
    <dgm:cxn modelId="{028F9798-2952-46FD-87F5-AE577335BA64}" type="presParOf" srcId="{D0B76483-F0FA-4F3A-A347-B66EFAEA398C}" destId="{AA2352D1-51B7-4251-B5B7-6B59F9AA1704}" srcOrd="3" destOrd="0" presId="urn:microsoft.com/office/officeart/2008/layout/LinedList"/>
    <dgm:cxn modelId="{9931A926-8E67-4767-963A-5F830561E8DF}" type="presParOf" srcId="{D0B76483-F0FA-4F3A-A347-B66EFAEA398C}" destId="{FC3363D6-D337-45DB-8FD8-703EC37D62C5}" srcOrd="4" destOrd="0" presId="urn:microsoft.com/office/officeart/2008/layout/LinedList"/>
    <dgm:cxn modelId="{101BCA56-19B4-4C67-A38E-BA2BBA4BDF84}" type="presParOf" srcId="{FC3363D6-D337-45DB-8FD8-703EC37D62C5}" destId="{F12B009E-A5F1-4FF8-B2F3-C93FFB6DC1A8}" srcOrd="0" destOrd="0" presId="urn:microsoft.com/office/officeart/2008/layout/LinedList"/>
    <dgm:cxn modelId="{83519292-A78C-46E8-A0EE-42E2EEF6BC7E}" type="presParOf" srcId="{FC3363D6-D337-45DB-8FD8-703EC37D62C5}" destId="{55B61D82-E94D-4C73-B7CA-FF627279B997}" srcOrd="1" destOrd="0" presId="urn:microsoft.com/office/officeart/2008/layout/LinedList"/>
    <dgm:cxn modelId="{E4543DAF-79D3-4D4A-9E38-90318C81BD33}" type="presParOf" srcId="{FC3363D6-D337-45DB-8FD8-703EC37D62C5}" destId="{258003B7-5476-45F7-9B84-48DF0B86340E}" srcOrd="2" destOrd="0" presId="urn:microsoft.com/office/officeart/2008/layout/LinedList"/>
    <dgm:cxn modelId="{86B45727-4D7C-4351-A08D-C723B27088EC}" type="presParOf" srcId="{D0B76483-F0FA-4F3A-A347-B66EFAEA398C}" destId="{D57F94DC-5049-400A-9493-E92459B9F810}" srcOrd="5" destOrd="0" presId="urn:microsoft.com/office/officeart/2008/layout/LinedList"/>
    <dgm:cxn modelId="{E24D5747-2D4C-4FC1-B333-2C84732646AD}" type="presParOf" srcId="{D0B76483-F0FA-4F3A-A347-B66EFAEA398C}" destId="{078EE5DC-7704-426C-B376-033FE3636C88}" srcOrd="6" destOrd="0" presId="urn:microsoft.com/office/officeart/2008/layout/LinedList"/>
    <dgm:cxn modelId="{5B2C8B89-CF56-450F-B76B-C2D68953CFC3}" type="presParOf" srcId="{3B56748A-4938-4847-86C6-2F5D9E8A28BB}" destId="{419881E3-1072-436D-B408-D65F97557DB3}" srcOrd="6" destOrd="0" presId="urn:microsoft.com/office/officeart/2008/layout/LinedList"/>
    <dgm:cxn modelId="{A4DB22AA-907C-43E4-8E1D-F42557D28CF4}" type="presParOf" srcId="{3B56748A-4938-4847-86C6-2F5D9E8A28BB}" destId="{CC434E77-CA71-4FAA-B1EE-1848896161CE}" srcOrd="7" destOrd="0" presId="urn:microsoft.com/office/officeart/2008/layout/LinedList"/>
    <dgm:cxn modelId="{1A40A68F-7DD2-415E-97C6-E0E53B292FA8}" type="presParOf" srcId="{CC434E77-CA71-4FAA-B1EE-1848896161CE}" destId="{3BC239B9-85EA-40F0-A7A2-97ADE78A2BCE}" srcOrd="0" destOrd="0" presId="urn:microsoft.com/office/officeart/2008/layout/LinedList"/>
    <dgm:cxn modelId="{E1CCC4D0-C56D-40AD-8E7C-0B444FBE5A39}" type="presParOf" srcId="{CC434E77-CA71-4FAA-B1EE-1848896161CE}" destId="{88BBF570-C471-4172-ABC2-B3ED96FD1300}" srcOrd="1" destOrd="0" presId="urn:microsoft.com/office/officeart/2008/layout/LinedList"/>
    <dgm:cxn modelId="{D4CEEE56-F99F-4363-A52D-162C1498AC3D}" type="presParOf" srcId="{88BBF570-C471-4172-ABC2-B3ED96FD1300}" destId="{E0A66A7B-806C-432D-9B0B-C8417170316B}" srcOrd="0" destOrd="0" presId="urn:microsoft.com/office/officeart/2008/layout/LinedList"/>
    <dgm:cxn modelId="{DA734ACA-D071-4EC2-89F1-C23F9D00DDF3}" type="presParOf" srcId="{88BBF570-C471-4172-ABC2-B3ED96FD1300}" destId="{21D16A40-4FBF-46B5-B72D-C4A2719790A9}" srcOrd="1" destOrd="0" presId="urn:microsoft.com/office/officeart/2008/layout/LinedList"/>
    <dgm:cxn modelId="{F777EF50-70E2-4B5E-825B-16BE2AF63C13}" type="presParOf" srcId="{21D16A40-4FBF-46B5-B72D-C4A2719790A9}" destId="{87CFF8B7-52B9-4996-B956-A0BFF0540C34}" srcOrd="0" destOrd="0" presId="urn:microsoft.com/office/officeart/2008/layout/LinedList"/>
    <dgm:cxn modelId="{569CD936-8DA8-4996-9055-FD53848DE4C1}" type="presParOf" srcId="{21D16A40-4FBF-46B5-B72D-C4A2719790A9}" destId="{928D9D12-5697-41B6-A03E-9BE233756E27}" srcOrd="1" destOrd="0" presId="urn:microsoft.com/office/officeart/2008/layout/LinedList"/>
    <dgm:cxn modelId="{FE44119D-A1FD-4631-BDEC-9D0DDF36BA5A}" type="presParOf" srcId="{21D16A40-4FBF-46B5-B72D-C4A2719790A9}" destId="{BC196DBB-650C-4BBC-9E62-3379456D330A}" srcOrd="2" destOrd="0" presId="urn:microsoft.com/office/officeart/2008/layout/LinedList"/>
    <dgm:cxn modelId="{3268BF95-5870-4087-956A-59D6F09E525D}" type="presParOf" srcId="{88BBF570-C471-4172-ABC2-B3ED96FD1300}" destId="{428D179E-AB60-4803-94E3-2BB76D566E9C}" srcOrd="2" destOrd="0" presId="urn:microsoft.com/office/officeart/2008/layout/LinedList"/>
    <dgm:cxn modelId="{28ADF87A-267D-4AA3-9489-87D27D749421}" type="presParOf" srcId="{88BBF570-C471-4172-ABC2-B3ED96FD1300}" destId="{2E968AEC-68DE-45E6-9EAB-A02D15223B1A}" srcOrd="3" destOrd="0" presId="urn:microsoft.com/office/officeart/2008/layout/LinedList"/>
    <dgm:cxn modelId="{2D44FC3A-BF4A-4C47-A66E-9BA2F0537089}" type="presParOf" srcId="{88BBF570-C471-4172-ABC2-B3ED96FD1300}" destId="{CE2881B1-1283-4851-B9AF-A78F69C96596}" srcOrd="4" destOrd="0" presId="urn:microsoft.com/office/officeart/2008/layout/LinedList"/>
    <dgm:cxn modelId="{E4172E4D-9CD0-447D-B549-0B5A378DF618}" type="presParOf" srcId="{CE2881B1-1283-4851-B9AF-A78F69C96596}" destId="{8BCAD4B7-1B98-4BDD-89C4-48E5C4EA30E2}" srcOrd="0" destOrd="0" presId="urn:microsoft.com/office/officeart/2008/layout/LinedList"/>
    <dgm:cxn modelId="{C7559950-0535-4057-B471-833D230638F5}" type="presParOf" srcId="{CE2881B1-1283-4851-B9AF-A78F69C96596}" destId="{69D3C891-B0F1-4DF7-BE80-A1E378813F3A}" srcOrd="1" destOrd="0" presId="urn:microsoft.com/office/officeart/2008/layout/LinedList"/>
    <dgm:cxn modelId="{9D7DD806-41EB-4343-82DC-A3358B742562}" type="presParOf" srcId="{CE2881B1-1283-4851-B9AF-A78F69C96596}" destId="{0313918B-BA64-408B-84DE-6D042C0EB382}" srcOrd="2" destOrd="0" presId="urn:microsoft.com/office/officeart/2008/layout/LinedList"/>
    <dgm:cxn modelId="{2FA7F169-A9DD-4D15-A87D-E8E54E2C7036}" type="presParOf" srcId="{88BBF570-C471-4172-ABC2-B3ED96FD1300}" destId="{25A6ECE3-A5EC-4053-8744-5DF91D991AB2}" srcOrd="5" destOrd="0" presId="urn:microsoft.com/office/officeart/2008/layout/LinedList"/>
    <dgm:cxn modelId="{F9C2237D-7AE4-4E4E-928B-82EE332D2F75}" type="presParOf" srcId="{88BBF570-C471-4172-ABC2-B3ED96FD1300}" destId="{E876437C-F62E-449C-B83C-3B8CE5A902E0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8A71FFF-395F-4F8F-80C8-795FC973404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E309B6B-4790-4D0A-9E3B-3BF56481611D}">
      <dgm:prSet/>
      <dgm:spPr/>
      <dgm:t>
        <a:bodyPr/>
        <a:lstStyle/>
        <a:p>
          <a:r>
            <a:rPr lang="en-US"/>
            <a:t>Lots of variables </a:t>
          </a:r>
        </a:p>
      </dgm:t>
    </dgm:pt>
    <dgm:pt modelId="{D0FA72CC-900A-4DF6-B2DB-B0E09814E1DD}" type="parTrans" cxnId="{692C2EE0-74B7-4479-938E-EAC3CA434AAB}">
      <dgm:prSet/>
      <dgm:spPr/>
      <dgm:t>
        <a:bodyPr/>
        <a:lstStyle/>
        <a:p>
          <a:endParaRPr lang="en-US"/>
        </a:p>
      </dgm:t>
    </dgm:pt>
    <dgm:pt modelId="{D6AF2BC6-63D7-4061-8443-8869E452AF93}" type="sibTrans" cxnId="{692C2EE0-74B7-4479-938E-EAC3CA434AAB}">
      <dgm:prSet/>
      <dgm:spPr/>
      <dgm:t>
        <a:bodyPr/>
        <a:lstStyle/>
        <a:p>
          <a:endParaRPr lang="en-US"/>
        </a:p>
      </dgm:t>
    </dgm:pt>
    <dgm:pt modelId="{2782B18C-07C2-4972-B036-6BC953447376}">
      <dgm:prSet/>
      <dgm:spPr/>
      <dgm:t>
        <a:bodyPr/>
        <a:lstStyle/>
        <a:p>
          <a:r>
            <a:rPr lang="en-US"/>
            <a:t>System specs</a:t>
          </a:r>
        </a:p>
      </dgm:t>
    </dgm:pt>
    <dgm:pt modelId="{D24B791C-1A3E-4475-9F77-E910B5B0FDFC}" type="parTrans" cxnId="{BC571B2E-7A7A-4011-B8FC-6C8E04AE55CB}">
      <dgm:prSet/>
      <dgm:spPr/>
      <dgm:t>
        <a:bodyPr/>
        <a:lstStyle/>
        <a:p>
          <a:endParaRPr lang="en-US"/>
        </a:p>
      </dgm:t>
    </dgm:pt>
    <dgm:pt modelId="{4FE0D186-F155-449E-84AF-EBF40EC4C1BE}" type="sibTrans" cxnId="{BC571B2E-7A7A-4011-B8FC-6C8E04AE55CB}">
      <dgm:prSet/>
      <dgm:spPr/>
      <dgm:t>
        <a:bodyPr/>
        <a:lstStyle/>
        <a:p>
          <a:endParaRPr lang="en-US"/>
        </a:p>
      </dgm:t>
    </dgm:pt>
    <dgm:pt modelId="{FD934304-CF0A-4C6D-92DF-4632651AC9EE}">
      <dgm:prSet/>
      <dgm:spPr/>
      <dgm:t>
        <a:bodyPr/>
        <a:lstStyle/>
        <a:p>
          <a:r>
            <a:rPr lang="en-US"/>
            <a:t>Drive Speed</a:t>
          </a:r>
        </a:p>
      </dgm:t>
    </dgm:pt>
    <dgm:pt modelId="{DBD0CAB6-67E6-48D8-8200-48C1A2C2A7F4}" type="parTrans" cxnId="{25303CF4-AB9D-4CAA-AAD7-0F74DC892948}">
      <dgm:prSet/>
      <dgm:spPr/>
      <dgm:t>
        <a:bodyPr/>
        <a:lstStyle/>
        <a:p>
          <a:endParaRPr lang="en-US"/>
        </a:p>
      </dgm:t>
    </dgm:pt>
    <dgm:pt modelId="{8B1737A6-8984-41B9-9576-3C60E6BBF69A}" type="sibTrans" cxnId="{25303CF4-AB9D-4CAA-AAD7-0F74DC892948}">
      <dgm:prSet/>
      <dgm:spPr/>
      <dgm:t>
        <a:bodyPr/>
        <a:lstStyle/>
        <a:p>
          <a:endParaRPr lang="en-US"/>
        </a:p>
      </dgm:t>
    </dgm:pt>
    <dgm:pt modelId="{F39C23F8-BF01-4FCB-BB5F-5694400D9BB6}">
      <dgm:prSet/>
      <dgm:spPr/>
      <dgm:t>
        <a:bodyPr/>
        <a:lstStyle/>
        <a:p>
          <a:r>
            <a:rPr lang="en-US"/>
            <a:t>Blood sacrifice</a:t>
          </a:r>
        </a:p>
      </dgm:t>
    </dgm:pt>
    <dgm:pt modelId="{3490AD23-BC48-443C-8A3E-09A2442A14E6}" type="parTrans" cxnId="{BEE31190-2983-49C3-936E-5BF733B6ED6C}">
      <dgm:prSet/>
      <dgm:spPr/>
      <dgm:t>
        <a:bodyPr/>
        <a:lstStyle/>
        <a:p>
          <a:endParaRPr lang="en-US"/>
        </a:p>
      </dgm:t>
    </dgm:pt>
    <dgm:pt modelId="{FCE9FA60-09E5-4345-A3D3-E01354615411}" type="sibTrans" cxnId="{BEE31190-2983-49C3-936E-5BF733B6ED6C}">
      <dgm:prSet/>
      <dgm:spPr/>
      <dgm:t>
        <a:bodyPr/>
        <a:lstStyle/>
        <a:p>
          <a:endParaRPr lang="en-US"/>
        </a:p>
      </dgm:t>
    </dgm:pt>
    <dgm:pt modelId="{E22A7F5F-BF8D-49AA-A868-79477B864F3F}">
      <dgm:prSet/>
      <dgm:spPr/>
      <dgm:t>
        <a:bodyPr/>
        <a:lstStyle/>
        <a:p>
          <a:r>
            <a:rPr lang="en-US"/>
            <a:t>Jobu?</a:t>
          </a:r>
        </a:p>
      </dgm:t>
    </dgm:pt>
    <dgm:pt modelId="{72C34A16-444C-4A50-8E08-08E1C8295BD1}" type="parTrans" cxnId="{EE5AAFDA-DF98-43E3-B549-190C75A262A6}">
      <dgm:prSet/>
      <dgm:spPr/>
      <dgm:t>
        <a:bodyPr/>
        <a:lstStyle/>
        <a:p>
          <a:endParaRPr lang="en-US"/>
        </a:p>
      </dgm:t>
    </dgm:pt>
    <dgm:pt modelId="{4BF6AB82-39D2-4F55-9129-66817C63912E}" type="sibTrans" cxnId="{EE5AAFDA-DF98-43E3-B549-190C75A262A6}">
      <dgm:prSet/>
      <dgm:spPr/>
      <dgm:t>
        <a:bodyPr/>
        <a:lstStyle/>
        <a:p>
          <a:endParaRPr lang="en-US"/>
        </a:p>
      </dgm:t>
    </dgm:pt>
    <dgm:pt modelId="{CDB49139-10D9-42F4-A65F-EAC439FC5DF3}" type="pres">
      <dgm:prSet presAssocID="{98A71FFF-395F-4F8F-80C8-795FC9734048}" presName="root" presStyleCnt="0">
        <dgm:presLayoutVars>
          <dgm:dir/>
          <dgm:resizeHandles val="exact"/>
        </dgm:presLayoutVars>
      </dgm:prSet>
      <dgm:spPr/>
    </dgm:pt>
    <dgm:pt modelId="{51C902C9-C9D5-4BC3-94FA-DE34333CADC9}" type="pres">
      <dgm:prSet presAssocID="{FE309B6B-4790-4D0A-9E3B-3BF56481611D}" presName="compNode" presStyleCnt="0"/>
      <dgm:spPr/>
    </dgm:pt>
    <dgm:pt modelId="{4E65BD30-59D0-48AA-BA6C-758A9556134F}" type="pres">
      <dgm:prSet presAssocID="{FE309B6B-4790-4D0A-9E3B-3BF56481611D}" presName="bgRect" presStyleLbl="bgShp" presStyleIdx="0" presStyleCnt="5"/>
      <dgm:spPr/>
    </dgm:pt>
    <dgm:pt modelId="{4AC18B94-0C7C-4D77-BB57-3C572F1AACA5}" type="pres">
      <dgm:prSet presAssocID="{FE309B6B-4790-4D0A-9E3B-3BF56481611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hematics"/>
        </a:ext>
      </dgm:extLst>
    </dgm:pt>
    <dgm:pt modelId="{40446D39-59B2-425F-BA2E-54993F2366D3}" type="pres">
      <dgm:prSet presAssocID="{FE309B6B-4790-4D0A-9E3B-3BF56481611D}" presName="spaceRect" presStyleCnt="0"/>
      <dgm:spPr/>
    </dgm:pt>
    <dgm:pt modelId="{BB943E9A-27B2-4287-93F9-A6CFB75A65BA}" type="pres">
      <dgm:prSet presAssocID="{FE309B6B-4790-4D0A-9E3B-3BF56481611D}" presName="parTx" presStyleLbl="revTx" presStyleIdx="0" presStyleCnt="5">
        <dgm:presLayoutVars>
          <dgm:chMax val="0"/>
          <dgm:chPref val="0"/>
        </dgm:presLayoutVars>
      </dgm:prSet>
      <dgm:spPr/>
    </dgm:pt>
    <dgm:pt modelId="{2F32CA0A-8F23-4E7B-92F9-5007904564F4}" type="pres">
      <dgm:prSet presAssocID="{D6AF2BC6-63D7-4061-8443-8869E452AF93}" presName="sibTrans" presStyleCnt="0"/>
      <dgm:spPr/>
    </dgm:pt>
    <dgm:pt modelId="{07331F4A-D89A-4AC9-89B7-69CA4A7AEBC1}" type="pres">
      <dgm:prSet presAssocID="{2782B18C-07C2-4972-B036-6BC953447376}" presName="compNode" presStyleCnt="0"/>
      <dgm:spPr/>
    </dgm:pt>
    <dgm:pt modelId="{46DDCBB4-EEDD-4210-9559-431F7DE9AC13}" type="pres">
      <dgm:prSet presAssocID="{2782B18C-07C2-4972-B036-6BC953447376}" presName="bgRect" presStyleLbl="bgShp" presStyleIdx="1" presStyleCnt="5"/>
      <dgm:spPr/>
    </dgm:pt>
    <dgm:pt modelId="{A7AA0006-8264-4BD3-BDE6-261AC5195818}" type="pres">
      <dgm:prSet presAssocID="{2782B18C-07C2-4972-B036-6BC953447376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E0EA9F16-6F4D-4FE1-8D28-043FA9C91A19}" type="pres">
      <dgm:prSet presAssocID="{2782B18C-07C2-4972-B036-6BC953447376}" presName="spaceRect" presStyleCnt="0"/>
      <dgm:spPr/>
    </dgm:pt>
    <dgm:pt modelId="{EC4FB2CD-D172-4575-88CE-3C7C319F41E2}" type="pres">
      <dgm:prSet presAssocID="{2782B18C-07C2-4972-B036-6BC953447376}" presName="parTx" presStyleLbl="revTx" presStyleIdx="1" presStyleCnt="5">
        <dgm:presLayoutVars>
          <dgm:chMax val="0"/>
          <dgm:chPref val="0"/>
        </dgm:presLayoutVars>
      </dgm:prSet>
      <dgm:spPr/>
    </dgm:pt>
    <dgm:pt modelId="{3B3B175F-5148-449F-B73A-E2285F10457D}" type="pres">
      <dgm:prSet presAssocID="{4FE0D186-F155-449E-84AF-EBF40EC4C1BE}" presName="sibTrans" presStyleCnt="0"/>
      <dgm:spPr/>
    </dgm:pt>
    <dgm:pt modelId="{EF7B76AC-136B-414D-A60C-1B477F86D75F}" type="pres">
      <dgm:prSet presAssocID="{FD934304-CF0A-4C6D-92DF-4632651AC9EE}" presName="compNode" presStyleCnt="0"/>
      <dgm:spPr/>
    </dgm:pt>
    <dgm:pt modelId="{D7CE0934-03DD-4964-B7B6-6080FAA2A84B}" type="pres">
      <dgm:prSet presAssocID="{FD934304-CF0A-4C6D-92DF-4632651AC9EE}" presName="bgRect" presStyleLbl="bgShp" presStyleIdx="2" presStyleCnt="5"/>
      <dgm:spPr/>
    </dgm:pt>
    <dgm:pt modelId="{F85A7FFE-BDB3-441A-A564-114E35761C88}" type="pres">
      <dgm:prSet presAssocID="{FD934304-CF0A-4C6D-92DF-4632651AC9E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CFB1219C-2D93-4FFF-A77B-A16690804A9D}" type="pres">
      <dgm:prSet presAssocID="{FD934304-CF0A-4C6D-92DF-4632651AC9EE}" presName="spaceRect" presStyleCnt="0"/>
      <dgm:spPr/>
    </dgm:pt>
    <dgm:pt modelId="{B7B31DFD-AB20-44B3-9070-0D07435E7142}" type="pres">
      <dgm:prSet presAssocID="{FD934304-CF0A-4C6D-92DF-4632651AC9EE}" presName="parTx" presStyleLbl="revTx" presStyleIdx="2" presStyleCnt="5">
        <dgm:presLayoutVars>
          <dgm:chMax val="0"/>
          <dgm:chPref val="0"/>
        </dgm:presLayoutVars>
      </dgm:prSet>
      <dgm:spPr/>
    </dgm:pt>
    <dgm:pt modelId="{FC5EDF26-4B08-48DF-9ACB-1E3841689A5A}" type="pres">
      <dgm:prSet presAssocID="{8B1737A6-8984-41B9-9576-3C60E6BBF69A}" presName="sibTrans" presStyleCnt="0"/>
      <dgm:spPr/>
    </dgm:pt>
    <dgm:pt modelId="{4993D62E-994F-491D-B956-D61197CE3088}" type="pres">
      <dgm:prSet presAssocID="{F39C23F8-BF01-4FCB-BB5F-5694400D9BB6}" presName="compNode" presStyleCnt="0"/>
      <dgm:spPr/>
    </dgm:pt>
    <dgm:pt modelId="{93366568-231A-4DB8-9352-A5C68C8DC0D8}" type="pres">
      <dgm:prSet presAssocID="{F39C23F8-BF01-4FCB-BB5F-5694400D9BB6}" presName="bgRect" presStyleLbl="bgShp" presStyleIdx="3" presStyleCnt="5"/>
      <dgm:spPr/>
    </dgm:pt>
    <dgm:pt modelId="{53C44C7E-711E-464A-9A22-03AEFF087008}" type="pres">
      <dgm:prSet presAssocID="{F39C23F8-BF01-4FCB-BB5F-5694400D9BB6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V"/>
        </a:ext>
      </dgm:extLst>
    </dgm:pt>
    <dgm:pt modelId="{405D290C-BAA9-45F3-B8C8-8B1AA3349DBF}" type="pres">
      <dgm:prSet presAssocID="{F39C23F8-BF01-4FCB-BB5F-5694400D9BB6}" presName="spaceRect" presStyleCnt="0"/>
      <dgm:spPr/>
    </dgm:pt>
    <dgm:pt modelId="{14183614-12F0-4E0F-A44E-35CB814A369D}" type="pres">
      <dgm:prSet presAssocID="{F39C23F8-BF01-4FCB-BB5F-5694400D9BB6}" presName="parTx" presStyleLbl="revTx" presStyleIdx="3" presStyleCnt="5">
        <dgm:presLayoutVars>
          <dgm:chMax val="0"/>
          <dgm:chPref val="0"/>
        </dgm:presLayoutVars>
      </dgm:prSet>
      <dgm:spPr/>
    </dgm:pt>
    <dgm:pt modelId="{E5668F5E-5931-4519-AFAA-7054D0C24705}" type="pres">
      <dgm:prSet presAssocID="{FCE9FA60-09E5-4345-A3D3-E01354615411}" presName="sibTrans" presStyleCnt="0"/>
      <dgm:spPr/>
    </dgm:pt>
    <dgm:pt modelId="{D0C03738-DFF7-4476-A203-B57F7A9D3C11}" type="pres">
      <dgm:prSet presAssocID="{E22A7F5F-BF8D-49AA-A868-79477B864F3F}" presName="compNode" presStyleCnt="0"/>
      <dgm:spPr/>
    </dgm:pt>
    <dgm:pt modelId="{8158A90C-6450-47C7-B3C7-E8BF1242963F}" type="pres">
      <dgm:prSet presAssocID="{E22A7F5F-BF8D-49AA-A868-79477B864F3F}" presName="bgRect" presStyleLbl="bgShp" presStyleIdx="4" presStyleCnt="5"/>
      <dgm:spPr/>
    </dgm:pt>
    <dgm:pt modelId="{80EEB7CD-E65A-4416-844C-235A0581C7AF}" type="pres">
      <dgm:prSet presAssocID="{E22A7F5F-BF8D-49AA-A868-79477B864F3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lloons"/>
        </a:ext>
      </dgm:extLst>
    </dgm:pt>
    <dgm:pt modelId="{CDF51725-FA3A-474F-910E-CFA4C06DEB24}" type="pres">
      <dgm:prSet presAssocID="{E22A7F5F-BF8D-49AA-A868-79477B864F3F}" presName="spaceRect" presStyleCnt="0"/>
      <dgm:spPr/>
    </dgm:pt>
    <dgm:pt modelId="{CFE8C9A7-A8EA-4D74-B786-B741C956A10A}" type="pres">
      <dgm:prSet presAssocID="{E22A7F5F-BF8D-49AA-A868-79477B864F3F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61A01615-45AC-4D0C-802F-02433AE60AB2}" type="presOf" srcId="{98A71FFF-395F-4F8F-80C8-795FC9734048}" destId="{CDB49139-10D9-42F4-A65F-EAC439FC5DF3}" srcOrd="0" destOrd="0" presId="urn:microsoft.com/office/officeart/2018/2/layout/IconVerticalSolidList"/>
    <dgm:cxn modelId="{BC571B2E-7A7A-4011-B8FC-6C8E04AE55CB}" srcId="{98A71FFF-395F-4F8F-80C8-795FC9734048}" destId="{2782B18C-07C2-4972-B036-6BC953447376}" srcOrd="1" destOrd="0" parTransId="{D24B791C-1A3E-4475-9F77-E910B5B0FDFC}" sibTransId="{4FE0D186-F155-449E-84AF-EBF40EC4C1BE}"/>
    <dgm:cxn modelId="{0B266550-779D-494D-834A-B7163406A881}" type="presOf" srcId="{F39C23F8-BF01-4FCB-BB5F-5694400D9BB6}" destId="{14183614-12F0-4E0F-A44E-35CB814A369D}" srcOrd="0" destOrd="0" presId="urn:microsoft.com/office/officeart/2018/2/layout/IconVerticalSolidList"/>
    <dgm:cxn modelId="{97AA6178-524E-4CBE-B18B-E735722D8421}" type="presOf" srcId="{FD934304-CF0A-4C6D-92DF-4632651AC9EE}" destId="{B7B31DFD-AB20-44B3-9070-0D07435E7142}" srcOrd="0" destOrd="0" presId="urn:microsoft.com/office/officeart/2018/2/layout/IconVerticalSolidList"/>
    <dgm:cxn modelId="{258AB67D-1874-40A1-A6A1-D0AEC6AB33B9}" type="presOf" srcId="{2782B18C-07C2-4972-B036-6BC953447376}" destId="{EC4FB2CD-D172-4575-88CE-3C7C319F41E2}" srcOrd="0" destOrd="0" presId="urn:microsoft.com/office/officeart/2018/2/layout/IconVerticalSolidList"/>
    <dgm:cxn modelId="{BEE31190-2983-49C3-936E-5BF733B6ED6C}" srcId="{98A71FFF-395F-4F8F-80C8-795FC9734048}" destId="{F39C23F8-BF01-4FCB-BB5F-5694400D9BB6}" srcOrd="3" destOrd="0" parTransId="{3490AD23-BC48-443C-8A3E-09A2442A14E6}" sibTransId="{FCE9FA60-09E5-4345-A3D3-E01354615411}"/>
    <dgm:cxn modelId="{0F539FC4-8E34-4024-905D-44AABCEB5E82}" type="presOf" srcId="{E22A7F5F-BF8D-49AA-A868-79477B864F3F}" destId="{CFE8C9A7-A8EA-4D74-B786-B741C956A10A}" srcOrd="0" destOrd="0" presId="urn:microsoft.com/office/officeart/2018/2/layout/IconVerticalSolidList"/>
    <dgm:cxn modelId="{EE5AAFDA-DF98-43E3-B549-190C75A262A6}" srcId="{98A71FFF-395F-4F8F-80C8-795FC9734048}" destId="{E22A7F5F-BF8D-49AA-A868-79477B864F3F}" srcOrd="4" destOrd="0" parTransId="{72C34A16-444C-4A50-8E08-08E1C8295BD1}" sibTransId="{4BF6AB82-39D2-4F55-9129-66817C63912E}"/>
    <dgm:cxn modelId="{692C2EE0-74B7-4479-938E-EAC3CA434AAB}" srcId="{98A71FFF-395F-4F8F-80C8-795FC9734048}" destId="{FE309B6B-4790-4D0A-9E3B-3BF56481611D}" srcOrd="0" destOrd="0" parTransId="{D0FA72CC-900A-4DF6-B2DB-B0E09814E1DD}" sibTransId="{D6AF2BC6-63D7-4061-8443-8869E452AF93}"/>
    <dgm:cxn modelId="{25303CF4-AB9D-4CAA-AAD7-0F74DC892948}" srcId="{98A71FFF-395F-4F8F-80C8-795FC9734048}" destId="{FD934304-CF0A-4C6D-92DF-4632651AC9EE}" srcOrd="2" destOrd="0" parTransId="{DBD0CAB6-67E6-48D8-8200-48C1A2C2A7F4}" sibTransId="{8B1737A6-8984-41B9-9576-3C60E6BBF69A}"/>
    <dgm:cxn modelId="{489876F6-B6DC-4D84-8333-2CEC867F3D8A}" type="presOf" srcId="{FE309B6B-4790-4D0A-9E3B-3BF56481611D}" destId="{BB943E9A-27B2-4287-93F9-A6CFB75A65BA}" srcOrd="0" destOrd="0" presId="urn:microsoft.com/office/officeart/2018/2/layout/IconVerticalSolidList"/>
    <dgm:cxn modelId="{DFC66093-F366-4E48-8AD0-388366B93DE8}" type="presParOf" srcId="{CDB49139-10D9-42F4-A65F-EAC439FC5DF3}" destId="{51C902C9-C9D5-4BC3-94FA-DE34333CADC9}" srcOrd="0" destOrd="0" presId="urn:microsoft.com/office/officeart/2018/2/layout/IconVerticalSolidList"/>
    <dgm:cxn modelId="{1E92B75D-B8AE-46DC-9FD2-2F9EEDED79CD}" type="presParOf" srcId="{51C902C9-C9D5-4BC3-94FA-DE34333CADC9}" destId="{4E65BD30-59D0-48AA-BA6C-758A9556134F}" srcOrd="0" destOrd="0" presId="urn:microsoft.com/office/officeart/2018/2/layout/IconVerticalSolidList"/>
    <dgm:cxn modelId="{5ACB4241-FDE6-4CCF-B477-612E9A4376BC}" type="presParOf" srcId="{51C902C9-C9D5-4BC3-94FA-DE34333CADC9}" destId="{4AC18B94-0C7C-4D77-BB57-3C572F1AACA5}" srcOrd="1" destOrd="0" presId="urn:microsoft.com/office/officeart/2018/2/layout/IconVerticalSolidList"/>
    <dgm:cxn modelId="{82B008CB-DC76-4150-9BFD-16B1657E8E61}" type="presParOf" srcId="{51C902C9-C9D5-4BC3-94FA-DE34333CADC9}" destId="{40446D39-59B2-425F-BA2E-54993F2366D3}" srcOrd="2" destOrd="0" presId="urn:microsoft.com/office/officeart/2018/2/layout/IconVerticalSolidList"/>
    <dgm:cxn modelId="{BCDCBA4B-E672-40B0-83C6-A9125E1BDEF5}" type="presParOf" srcId="{51C902C9-C9D5-4BC3-94FA-DE34333CADC9}" destId="{BB943E9A-27B2-4287-93F9-A6CFB75A65BA}" srcOrd="3" destOrd="0" presId="urn:microsoft.com/office/officeart/2018/2/layout/IconVerticalSolidList"/>
    <dgm:cxn modelId="{9E1960E4-9FD0-434F-9D48-09DB1FB009FB}" type="presParOf" srcId="{CDB49139-10D9-42F4-A65F-EAC439FC5DF3}" destId="{2F32CA0A-8F23-4E7B-92F9-5007904564F4}" srcOrd="1" destOrd="0" presId="urn:microsoft.com/office/officeart/2018/2/layout/IconVerticalSolidList"/>
    <dgm:cxn modelId="{924E41AA-7455-4D26-974F-E51493BB81B4}" type="presParOf" srcId="{CDB49139-10D9-42F4-A65F-EAC439FC5DF3}" destId="{07331F4A-D89A-4AC9-89B7-69CA4A7AEBC1}" srcOrd="2" destOrd="0" presId="urn:microsoft.com/office/officeart/2018/2/layout/IconVerticalSolidList"/>
    <dgm:cxn modelId="{B81BCB69-BC6E-4C55-8968-225C3BDBA496}" type="presParOf" srcId="{07331F4A-D89A-4AC9-89B7-69CA4A7AEBC1}" destId="{46DDCBB4-EEDD-4210-9559-431F7DE9AC13}" srcOrd="0" destOrd="0" presId="urn:microsoft.com/office/officeart/2018/2/layout/IconVerticalSolidList"/>
    <dgm:cxn modelId="{7266CF0A-9263-48E6-9159-0E753EBDC0AE}" type="presParOf" srcId="{07331F4A-D89A-4AC9-89B7-69CA4A7AEBC1}" destId="{A7AA0006-8264-4BD3-BDE6-261AC5195818}" srcOrd="1" destOrd="0" presId="urn:microsoft.com/office/officeart/2018/2/layout/IconVerticalSolidList"/>
    <dgm:cxn modelId="{9835F9F9-C9F1-4630-8C15-00A35BF0CD4C}" type="presParOf" srcId="{07331F4A-D89A-4AC9-89B7-69CA4A7AEBC1}" destId="{E0EA9F16-6F4D-4FE1-8D28-043FA9C91A19}" srcOrd="2" destOrd="0" presId="urn:microsoft.com/office/officeart/2018/2/layout/IconVerticalSolidList"/>
    <dgm:cxn modelId="{65753EA2-7536-4F09-863E-5AB75F9F6E7A}" type="presParOf" srcId="{07331F4A-D89A-4AC9-89B7-69CA4A7AEBC1}" destId="{EC4FB2CD-D172-4575-88CE-3C7C319F41E2}" srcOrd="3" destOrd="0" presId="urn:microsoft.com/office/officeart/2018/2/layout/IconVerticalSolidList"/>
    <dgm:cxn modelId="{1EAE7BCB-FAC2-4573-8D47-AC665C19447E}" type="presParOf" srcId="{CDB49139-10D9-42F4-A65F-EAC439FC5DF3}" destId="{3B3B175F-5148-449F-B73A-E2285F10457D}" srcOrd="3" destOrd="0" presId="urn:microsoft.com/office/officeart/2018/2/layout/IconVerticalSolidList"/>
    <dgm:cxn modelId="{D2B96BDE-89E1-481E-9164-14FB53AA7EE7}" type="presParOf" srcId="{CDB49139-10D9-42F4-A65F-EAC439FC5DF3}" destId="{EF7B76AC-136B-414D-A60C-1B477F86D75F}" srcOrd="4" destOrd="0" presId="urn:microsoft.com/office/officeart/2018/2/layout/IconVerticalSolidList"/>
    <dgm:cxn modelId="{23555521-F1C4-4759-AFB3-C12EFD5CF6A9}" type="presParOf" srcId="{EF7B76AC-136B-414D-A60C-1B477F86D75F}" destId="{D7CE0934-03DD-4964-B7B6-6080FAA2A84B}" srcOrd="0" destOrd="0" presId="urn:microsoft.com/office/officeart/2018/2/layout/IconVerticalSolidList"/>
    <dgm:cxn modelId="{55B7F3D9-7E7C-40FA-B81E-58FDAC88325D}" type="presParOf" srcId="{EF7B76AC-136B-414D-A60C-1B477F86D75F}" destId="{F85A7FFE-BDB3-441A-A564-114E35761C88}" srcOrd="1" destOrd="0" presId="urn:microsoft.com/office/officeart/2018/2/layout/IconVerticalSolidList"/>
    <dgm:cxn modelId="{7A3A2658-9959-4744-A4DB-E2E6A94C278E}" type="presParOf" srcId="{EF7B76AC-136B-414D-A60C-1B477F86D75F}" destId="{CFB1219C-2D93-4FFF-A77B-A16690804A9D}" srcOrd="2" destOrd="0" presId="urn:microsoft.com/office/officeart/2018/2/layout/IconVerticalSolidList"/>
    <dgm:cxn modelId="{904C203F-9686-4748-BEAB-BB3915107E72}" type="presParOf" srcId="{EF7B76AC-136B-414D-A60C-1B477F86D75F}" destId="{B7B31DFD-AB20-44B3-9070-0D07435E7142}" srcOrd="3" destOrd="0" presId="urn:microsoft.com/office/officeart/2018/2/layout/IconVerticalSolidList"/>
    <dgm:cxn modelId="{9A08A0F9-0CD2-4802-B5E1-144D99BF2142}" type="presParOf" srcId="{CDB49139-10D9-42F4-A65F-EAC439FC5DF3}" destId="{FC5EDF26-4B08-48DF-9ACB-1E3841689A5A}" srcOrd="5" destOrd="0" presId="urn:microsoft.com/office/officeart/2018/2/layout/IconVerticalSolidList"/>
    <dgm:cxn modelId="{4CCAAA2B-3B31-4871-8DA9-97FD52A83DED}" type="presParOf" srcId="{CDB49139-10D9-42F4-A65F-EAC439FC5DF3}" destId="{4993D62E-994F-491D-B956-D61197CE3088}" srcOrd="6" destOrd="0" presId="urn:microsoft.com/office/officeart/2018/2/layout/IconVerticalSolidList"/>
    <dgm:cxn modelId="{FE9DC3F5-7599-4EB3-BF2A-94AA3927B847}" type="presParOf" srcId="{4993D62E-994F-491D-B956-D61197CE3088}" destId="{93366568-231A-4DB8-9352-A5C68C8DC0D8}" srcOrd="0" destOrd="0" presId="urn:microsoft.com/office/officeart/2018/2/layout/IconVerticalSolidList"/>
    <dgm:cxn modelId="{4CF3EF7B-3B31-44B5-ACCC-973B878F2450}" type="presParOf" srcId="{4993D62E-994F-491D-B956-D61197CE3088}" destId="{53C44C7E-711E-464A-9A22-03AEFF087008}" srcOrd="1" destOrd="0" presId="urn:microsoft.com/office/officeart/2018/2/layout/IconVerticalSolidList"/>
    <dgm:cxn modelId="{DC692464-CC97-4AAB-AB8D-F7BD24EF2768}" type="presParOf" srcId="{4993D62E-994F-491D-B956-D61197CE3088}" destId="{405D290C-BAA9-45F3-B8C8-8B1AA3349DBF}" srcOrd="2" destOrd="0" presId="urn:microsoft.com/office/officeart/2018/2/layout/IconVerticalSolidList"/>
    <dgm:cxn modelId="{1DE6FE3F-449F-46A2-8F01-613AA8C54016}" type="presParOf" srcId="{4993D62E-994F-491D-B956-D61197CE3088}" destId="{14183614-12F0-4E0F-A44E-35CB814A369D}" srcOrd="3" destOrd="0" presId="urn:microsoft.com/office/officeart/2018/2/layout/IconVerticalSolidList"/>
    <dgm:cxn modelId="{0ED8565D-4609-46C5-A913-5321E5C66ED5}" type="presParOf" srcId="{CDB49139-10D9-42F4-A65F-EAC439FC5DF3}" destId="{E5668F5E-5931-4519-AFAA-7054D0C24705}" srcOrd="7" destOrd="0" presId="urn:microsoft.com/office/officeart/2018/2/layout/IconVerticalSolidList"/>
    <dgm:cxn modelId="{3D30DCD2-2661-45FE-9704-137108AF7784}" type="presParOf" srcId="{CDB49139-10D9-42F4-A65F-EAC439FC5DF3}" destId="{D0C03738-DFF7-4476-A203-B57F7A9D3C11}" srcOrd="8" destOrd="0" presId="urn:microsoft.com/office/officeart/2018/2/layout/IconVerticalSolidList"/>
    <dgm:cxn modelId="{7ED31C85-C1EF-4B5D-BB75-31F80E328447}" type="presParOf" srcId="{D0C03738-DFF7-4476-A203-B57F7A9D3C11}" destId="{8158A90C-6450-47C7-B3C7-E8BF1242963F}" srcOrd="0" destOrd="0" presId="urn:microsoft.com/office/officeart/2018/2/layout/IconVerticalSolidList"/>
    <dgm:cxn modelId="{227EFF86-E03C-45AC-949D-6D8E1080D1F7}" type="presParOf" srcId="{D0C03738-DFF7-4476-A203-B57F7A9D3C11}" destId="{80EEB7CD-E65A-4416-844C-235A0581C7AF}" srcOrd="1" destOrd="0" presId="urn:microsoft.com/office/officeart/2018/2/layout/IconVerticalSolidList"/>
    <dgm:cxn modelId="{5C74B3EC-03EF-4654-AB7B-917EF2744CB8}" type="presParOf" srcId="{D0C03738-DFF7-4476-A203-B57F7A9D3C11}" destId="{CDF51725-FA3A-474F-910E-CFA4C06DEB24}" srcOrd="2" destOrd="0" presId="urn:microsoft.com/office/officeart/2018/2/layout/IconVerticalSolidList"/>
    <dgm:cxn modelId="{3659335C-92A6-49E5-8152-632CD8418A45}" type="presParOf" srcId="{D0C03738-DFF7-4476-A203-B57F7A9D3C11}" destId="{CFE8C9A7-A8EA-4D74-B786-B741C956A10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A5C77-86B3-49BD-8ED8-CC34AF21D3E5}">
      <dsp:nvSpPr>
        <dsp:cNvPr id="0" name=""/>
        <dsp:cNvSpPr/>
      </dsp:nvSpPr>
      <dsp:spPr>
        <a:xfrm>
          <a:off x="309760" y="53307"/>
          <a:ext cx="1386199" cy="138619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393CB-B741-4468-B7F2-0C3D19AA7FA2}">
      <dsp:nvSpPr>
        <dsp:cNvPr id="0" name=""/>
        <dsp:cNvSpPr/>
      </dsp:nvSpPr>
      <dsp:spPr>
        <a:xfrm>
          <a:off x="600862" y="344409"/>
          <a:ext cx="803995" cy="80399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B811C7-AD0C-4292-A58D-386F3A64597F}">
      <dsp:nvSpPr>
        <dsp:cNvPr id="0" name=""/>
        <dsp:cNvSpPr/>
      </dsp:nvSpPr>
      <dsp:spPr>
        <a:xfrm>
          <a:off x="1993002" y="53307"/>
          <a:ext cx="3267469" cy="13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Cost of Options</a:t>
          </a:r>
        </a:p>
      </dsp:txBody>
      <dsp:txXfrm>
        <a:off x="1993002" y="53307"/>
        <a:ext cx="3267469" cy="1386199"/>
      </dsp:txXfrm>
    </dsp:sp>
    <dsp:sp modelId="{EFD62415-8991-4E7E-AB81-7FFE01B011B7}">
      <dsp:nvSpPr>
        <dsp:cNvPr id="0" name=""/>
        <dsp:cNvSpPr/>
      </dsp:nvSpPr>
      <dsp:spPr>
        <a:xfrm>
          <a:off x="5829803" y="53307"/>
          <a:ext cx="1386199" cy="138619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E19EE6-0044-4328-9178-BF19F0FAD5E4}">
      <dsp:nvSpPr>
        <dsp:cNvPr id="0" name=""/>
        <dsp:cNvSpPr/>
      </dsp:nvSpPr>
      <dsp:spPr>
        <a:xfrm>
          <a:off x="6120905" y="344409"/>
          <a:ext cx="803995" cy="8039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A24333-C7CB-48D7-94E8-BC7D007D793F}">
      <dsp:nvSpPr>
        <dsp:cNvPr id="0" name=""/>
        <dsp:cNvSpPr/>
      </dsp:nvSpPr>
      <dsp:spPr>
        <a:xfrm>
          <a:off x="7513045" y="53307"/>
          <a:ext cx="3267469" cy="13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Use Cases</a:t>
          </a:r>
        </a:p>
      </dsp:txBody>
      <dsp:txXfrm>
        <a:off x="7513045" y="53307"/>
        <a:ext cx="3267469" cy="1386199"/>
      </dsp:txXfrm>
    </dsp:sp>
    <dsp:sp modelId="{E54AD15D-A37A-41D1-B66D-7DA6EBDDDB74}">
      <dsp:nvSpPr>
        <dsp:cNvPr id="0" name=""/>
        <dsp:cNvSpPr/>
      </dsp:nvSpPr>
      <dsp:spPr>
        <a:xfrm>
          <a:off x="309760" y="2029183"/>
          <a:ext cx="1386199" cy="138619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CD04D-01A4-4890-85D4-7F75E556EF9E}">
      <dsp:nvSpPr>
        <dsp:cNvPr id="0" name=""/>
        <dsp:cNvSpPr/>
      </dsp:nvSpPr>
      <dsp:spPr>
        <a:xfrm>
          <a:off x="600862" y="2320285"/>
          <a:ext cx="803995" cy="80399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8E5D5-7102-4035-B75D-F301BB9D7AB5}">
      <dsp:nvSpPr>
        <dsp:cNvPr id="0" name=""/>
        <dsp:cNvSpPr/>
      </dsp:nvSpPr>
      <dsp:spPr>
        <a:xfrm>
          <a:off x="1993002" y="2029183"/>
          <a:ext cx="3267469" cy="13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Considerations and Risks</a:t>
          </a:r>
        </a:p>
      </dsp:txBody>
      <dsp:txXfrm>
        <a:off x="1993002" y="2029183"/>
        <a:ext cx="3267469" cy="1386199"/>
      </dsp:txXfrm>
    </dsp:sp>
    <dsp:sp modelId="{A73475AE-365E-47FD-910A-AC9CFD9B90BC}">
      <dsp:nvSpPr>
        <dsp:cNvPr id="0" name=""/>
        <dsp:cNvSpPr/>
      </dsp:nvSpPr>
      <dsp:spPr>
        <a:xfrm>
          <a:off x="5829803" y="2029183"/>
          <a:ext cx="1386199" cy="138619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EE2C7F-EB87-47E3-ADC0-58147F3C5AD7}">
      <dsp:nvSpPr>
        <dsp:cNvPr id="0" name=""/>
        <dsp:cNvSpPr/>
      </dsp:nvSpPr>
      <dsp:spPr>
        <a:xfrm>
          <a:off x="6120905" y="2320285"/>
          <a:ext cx="803995" cy="80399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F9EC4E-F9E3-407C-8632-8013574BED88}">
      <dsp:nvSpPr>
        <dsp:cNvPr id="0" name=""/>
        <dsp:cNvSpPr/>
      </dsp:nvSpPr>
      <dsp:spPr>
        <a:xfrm>
          <a:off x="7513045" y="2029183"/>
          <a:ext cx="3267469" cy="13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Stages: Building Things Out</a:t>
          </a:r>
        </a:p>
      </dsp:txBody>
      <dsp:txXfrm>
        <a:off x="7513045" y="2029183"/>
        <a:ext cx="3267469" cy="13861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41E471-D354-4C0A-A266-0E75081033DA}">
      <dsp:nvSpPr>
        <dsp:cNvPr id="0" name=""/>
        <dsp:cNvSpPr/>
      </dsp:nvSpPr>
      <dsp:spPr>
        <a:xfrm>
          <a:off x="0" y="492"/>
          <a:ext cx="6373813" cy="6774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B2659D-4BED-4A48-BCA8-69F7CADA0840}">
      <dsp:nvSpPr>
        <dsp:cNvPr id="0" name=""/>
        <dsp:cNvSpPr/>
      </dsp:nvSpPr>
      <dsp:spPr>
        <a:xfrm>
          <a:off x="204933" y="152922"/>
          <a:ext cx="372606" cy="3726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394D57-49CB-4FC7-8798-3C2DEDDF9269}">
      <dsp:nvSpPr>
        <dsp:cNvPr id="0" name=""/>
        <dsp:cNvSpPr/>
      </dsp:nvSpPr>
      <dsp:spPr>
        <a:xfrm>
          <a:off x="782473" y="492"/>
          <a:ext cx="559134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9" tIns="71699" rIns="71699" bIns="7169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Photo management</a:t>
          </a:r>
        </a:p>
      </dsp:txBody>
      <dsp:txXfrm>
        <a:off x="782473" y="492"/>
        <a:ext cx="5591340" cy="677466"/>
      </dsp:txXfrm>
    </dsp:sp>
    <dsp:sp modelId="{3D32E779-70AA-4253-8EC3-D90FCD142CDD}">
      <dsp:nvSpPr>
        <dsp:cNvPr id="0" name=""/>
        <dsp:cNvSpPr/>
      </dsp:nvSpPr>
      <dsp:spPr>
        <a:xfrm>
          <a:off x="0" y="847325"/>
          <a:ext cx="6373813" cy="6774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43091-03E9-4FFC-9068-7BEB43AD0E09}">
      <dsp:nvSpPr>
        <dsp:cNvPr id="0" name=""/>
        <dsp:cNvSpPr/>
      </dsp:nvSpPr>
      <dsp:spPr>
        <a:xfrm>
          <a:off x="204933" y="999755"/>
          <a:ext cx="372606" cy="3726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D7E4A-8879-4E96-AFB0-DF4354FE4000}">
      <dsp:nvSpPr>
        <dsp:cNvPr id="0" name=""/>
        <dsp:cNvSpPr/>
      </dsp:nvSpPr>
      <dsp:spPr>
        <a:xfrm>
          <a:off x="782473" y="847325"/>
          <a:ext cx="559134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9" tIns="71699" rIns="71699" bIns="7169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Document management</a:t>
          </a:r>
        </a:p>
      </dsp:txBody>
      <dsp:txXfrm>
        <a:off x="782473" y="847325"/>
        <a:ext cx="5591340" cy="677466"/>
      </dsp:txXfrm>
    </dsp:sp>
    <dsp:sp modelId="{C70B33F1-D307-4375-B1C2-D2FE69E06E4A}">
      <dsp:nvSpPr>
        <dsp:cNvPr id="0" name=""/>
        <dsp:cNvSpPr/>
      </dsp:nvSpPr>
      <dsp:spPr>
        <a:xfrm>
          <a:off x="0" y="1694158"/>
          <a:ext cx="6373813" cy="6774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DD212E-5BDC-4967-9D45-232C68274D1A}">
      <dsp:nvSpPr>
        <dsp:cNvPr id="0" name=""/>
        <dsp:cNvSpPr/>
      </dsp:nvSpPr>
      <dsp:spPr>
        <a:xfrm>
          <a:off x="204933" y="1846588"/>
          <a:ext cx="372606" cy="3726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936DED-3D59-48AD-ABED-471A25BE2D28}">
      <dsp:nvSpPr>
        <dsp:cNvPr id="0" name=""/>
        <dsp:cNvSpPr/>
      </dsp:nvSpPr>
      <dsp:spPr>
        <a:xfrm>
          <a:off x="782473" y="1694158"/>
          <a:ext cx="559134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9" tIns="71699" rIns="71699" bIns="7169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Planning</a:t>
          </a:r>
        </a:p>
      </dsp:txBody>
      <dsp:txXfrm>
        <a:off x="782473" y="1694158"/>
        <a:ext cx="5591340" cy="677466"/>
      </dsp:txXfrm>
    </dsp:sp>
    <dsp:sp modelId="{925C0195-6A6B-44E9-8E3F-968516BBC24E}">
      <dsp:nvSpPr>
        <dsp:cNvPr id="0" name=""/>
        <dsp:cNvSpPr/>
      </dsp:nvSpPr>
      <dsp:spPr>
        <a:xfrm>
          <a:off x="0" y="2540991"/>
          <a:ext cx="6373813" cy="6774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B514DD-4E5A-4DB8-9DD9-A5B66C139409}">
      <dsp:nvSpPr>
        <dsp:cNvPr id="0" name=""/>
        <dsp:cNvSpPr/>
      </dsp:nvSpPr>
      <dsp:spPr>
        <a:xfrm>
          <a:off x="204933" y="2693421"/>
          <a:ext cx="372606" cy="3726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4836E7-1030-41E6-A0D5-E4D8458064A6}">
      <dsp:nvSpPr>
        <dsp:cNvPr id="0" name=""/>
        <dsp:cNvSpPr/>
      </dsp:nvSpPr>
      <dsp:spPr>
        <a:xfrm>
          <a:off x="782473" y="2540991"/>
          <a:ext cx="559134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9" tIns="71699" rIns="71699" bIns="7169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Organizing</a:t>
          </a:r>
        </a:p>
      </dsp:txBody>
      <dsp:txXfrm>
        <a:off x="782473" y="2540991"/>
        <a:ext cx="5591340" cy="677466"/>
      </dsp:txXfrm>
    </dsp:sp>
    <dsp:sp modelId="{8BFB8AF8-87B6-405A-8991-658FA1A71729}">
      <dsp:nvSpPr>
        <dsp:cNvPr id="0" name=""/>
        <dsp:cNvSpPr/>
      </dsp:nvSpPr>
      <dsp:spPr>
        <a:xfrm>
          <a:off x="0" y="3387824"/>
          <a:ext cx="6373813" cy="6774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38855-0516-4E5B-AA2C-0D562D27333E}">
      <dsp:nvSpPr>
        <dsp:cNvPr id="0" name=""/>
        <dsp:cNvSpPr/>
      </dsp:nvSpPr>
      <dsp:spPr>
        <a:xfrm>
          <a:off x="204933" y="3540254"/>
          <a:ext cx="372606" cy="37260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BB394-AFF6-4506-82C9-592C94BE7EA9}">
      <dsp:nvSpPr>
        <dsp:cNvPr id="0" name=""/>
        <dsp:cNvSpPr/>
      </dsp:nvSpPr>
      <dsp:spPr>
        <a:xfrm>
          <a:off x="782473" y="3387824"/>
          <a:ext cx="559134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9" tIns="71699" rIns="71699" bIns="7169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Note taking</a:t>
          </a:r>
        </a:p>
      </dsp:txBody>
      <dsp:txXfrm>
        <a:off x="782473" y="3387824"/>
        <a:ext cx="5591340" cy="677466"/>
      </dsp:txXfrm>
    </dsp:sp>
    <dsp:sp modelId="{23B1757E-F1EF-42BB-83C7-567865BD0DEE}">
      <dsp:nvSpPr>
        <dsp:cNvPr id="0" name=""/>
        <dsp:cNvSpPr/>
      </dsp:nvSpPr>
      <dsp:spPr>
        <a:xfrm>
          <a:off x="0" y="4234658"/>
          <a:ext cx="6373813" cy="6774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AAF626-4D58-4101-A56E-E10251566812}">
      <dsp:nvSpPr>
        <dsp:cNvPr id="0" name=""/>
        <dsp:cNvSpPr/>
      </dsp:nvSpPr>
      <dsp:spPr>
        <a:xfrm>
          <a:off x="204933" y="4387088"/>
          <a:ext cx="372606" cy="37260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D75358-9608-4906-87BE-16082FF6E93D}">
      <dsp:nvSpPr>
        <dsp:cNvPr id="0" name=""/>
        <dsp:cNvSpPr/>
      </dsp:nvSpPr>
      <dsp:spPr>
        <a:xfrm>
          <a:off x="782473" y="4234658"/>
          <a:ext cx="559134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9" tIns="71699" rIns="71699" bIns="7169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Media stuff</a:t>
          </a:r>
        </a:p>
      </dsp:txBody>
      <dsp:txXfrm>
        <a:off x="782473" y="4234658"/>
        <a:ext cx="5591340" cy="677466"/>
      </dsp:txXfrm>
    </dsp:sp>
    <dsp:sp modelId="{DF4529F9-7644-4F04-83E4-406DFDEE44D9}">
      <dsp:nvSpPr>
        <dsp:cNvPr id="0" name=""/>
        <dsp:cNvSpPr/>
      </dsp:nvSpPr>
      <dsp:spPr>
        <a:xfrm>
          <a:off x="0" y="5081491"/>
          <a:ext cx="6373813" cy="6774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5044EB-29EC-4A9D-9576-0D91702C5088}">
      <dsp:nvSpPr>
        <dsp:cNvPr id="0" name=""/>
        <dsp:cNvSpPr/>
      </dsp:nvSpPr>
      <dsp:spPr>
        <a:xfrm>
          <a:off x="204933" y="5233921"/>
          <a:ext cx="372606" cy="37260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7E81A3-6BC4-467B-B3DE-0B8CBDD4216E}">
      <dsp:nvSpPr>
        <dsp:cNvPr id="0" name=""/>
        <dsp:cNvSpPr/>
      </dsp:nvSpPr>
      <dsp:spPr>
        <a:xfrm>
          <a:off x="782473" y="5081491"/>
          <a:ext cx="559134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9" tIns="71699" rIns="71699" bIns="7169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Event Management</a:t>
          </a:r>
        </a:p>
      </dsp:txBody>
      <dsp:txXfrm>
        <a:off x="782473" y="5081491"/>
        <a:ext cx="5591340" cy="677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AC473-4216-4FB1-B795-7029EE08EEB5}">
      <dsp:nvSpPr>
        <dsp:cNvPr id="0" name=""/>
        <dsp:cNvSpPr/>
      </dsp:nvSpPr>
      <dsp:spPr>
        <a:xfrm>
          <a:off x="0" y="703"/>
          <a:ext cx="637381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E2683E-0F3E-4220-9259-738DCA59903D}">
      <dsp:nvSpPr>
        <dsp:cNvPr id="0" name=""/>
        <dsp:cNvSpPr/>
      </dsp:nvSpPr>
      <dsp:spPr>
        <a:xfrm>
          <a:off x="0" y="703"/>
          <a:ext cx="6373813" cy="822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Bitwarden</a:t>
          </a:r>
        </a:p>
      </dsp:txBody>
      <dsp:txXfrm>
        <a:off x="0" y="703"/>
        <a:ext cx="6373813" cy="822577"/>
      </dsp:txXfrm>
    </dsp:sp>
    <dsp:sp modelId="{B8D50185-91AB-4413-AA81-FF8CC3DB44C0}">
      <dsp:nvSpPr>
        <dsp:cNvPr id="0" name=""/>
        <dsp:cNvSpPr/>
      </dsp:nvSpPr>
      <dsp:spPr>
        <a:xfrm>
          <a:off x="0" y="823280"/>
          <a:ext cx="6373813" cy="0"/>
        </a:xfrm>
        <a:prstGeom prst="line">
          <a:avLst/>
        </a:prstGeom>
        <a:solidFill>
          <a:schemeClr val="accent2">
            <a:hueOff val="1282147"/>
            <a:satOff val="1368"/>
            <a:lumOff val="425"/>
            <a:alphaOff val="0"/>
          </a:schemeClr>
        </a:solidFill>
        <a:ln w="12700" cap="flat" cmpd="sng" algn="ctr">
          <a:solidFill>
            <a:schemeClr val="accent2">
              <a:hueOff val="1282147"/>
              <a:satOff val="1368"/>
              <a:lumOff val="4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302570-9E39-4F01-823B-9755734C3CCF}">
      <dsp:nvSpPr>
        <dsp:cNvPr id="0" name=""/>
        <dsp:cNvSpPr/>
      </dsp:nvSpPr>
      <dsp:spPr>
        <a:xfrm>
          <a:off x="0" y="823280"/>
          <a:ext cx="6373813" cy="822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Dashlane</a:t>
          </a:r>
        </a:p>
      </dsp:txBody>
      <dsp:txXfrm>
        <a:off x="0" y="823280"/>
        <a:ext cx="6373813" cy="822577"/>
      </dsp:txXfrm>
    </dsp:sp>
    <dsp:sp modelId="{9BA88F94-2664-47FF-81BD-818B356CAA22}">
      <dsp:nvSpPr>
        <dsp:cNvPr id="0" name=""/>
        <dsp:cNvSpPr/>
      </dsp:nvSpPr>
      <dsp:spPr>
        <a:xfrm>
          <a:off x="0" y="1645858"/>
          <a:ext cx="6373813" cy="0"/>
        </a:xfrm>
        <a:prstGeom prst="line">
          <a:avLst/>
        </a:prstGeom>
        <a:solidFill>
          <a:schemeClr val="accent2">
            <a:hueOff val="2564293"/>
            <a:satOff val="2735"/>
            <a:lumOff val="850"/>
            <a:alphaOff val="0"/>
          </a:schemeClr>
        </a:solidFill>
        <a:ln w="12700" cap="flat" cmpd="sng" algn="ctr">
          <a:solidFill>
            <a:schemeClr val="accent2">
              <a:hueOff val="2564293"/>
              <a:satOff val="2735"/>
              <a:lumOff val="8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BCE81-0679-4BC9-BD04-56F97E33642E}">
      <dsp:nvSpPr>
        <dsp:cNvPr id="0" name=""/>
        <dsp:cNvSpPr/>
      </dsp:nvSpPr>
      <dsp:spPr>
        <a:xfrm>
          <a:off x="0" y="1645858"/>
          <a:ext cx="6373813" cy="822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LastPass</a:t>
          </a:r>
        </a:p>
      </dsp:txBody>
      <dsp:txXfrm>
        <a:off x="0" y="1645858"/>
        <a:ext cx="6373813" cy="822577"/>
      </dsp:txXfrm>
    </dsp:sp>
    <dsp:sp modelId="{87362D2C-0EB4-4F61-8484-E103FB6A330A}">
      <dsp:nvSpPr>
        <dsp:cNvPr id="0" name=""/>
        <dsp:cNvSpPr/>
      </dsp:nvSpPr>
      <dsp:spPr>
        <a:xfrm>
          <a:off x="0" y="2468436"/>
          <a:ext cx="6373813" cy="0"/>
        </a:xfrm>
        <a:prstGeom prst="line">
          <a:avLst/>
        </a:prstGeom>
        <a:solidFill>
          <a:schemeClr val="accent2">
            <a:hueOff val="3846440"/>
            <a:satOff val="4103"/>
            <a:lumOff val="1275"/>
            <a:alphaOff val="0"/>
          </a:schemeClr>
        </a:solidFill>
        <a:ln w="12700" cap="flat" cmpd="sng" algn="ctr">
          <a:solidFill>
            <a:schemeClr val="accent2">
              <a:hueOff val="3846440"/>
              <a:satOff val="4103"/>
              <a:lumOff val="12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3629F-98CE-4324-8056-A67F5778F0FF}">
      <dsp:nvSpPr>
        <dsp:cNvPr id="0" name=""/>
        <dsp:cNvSpPr/>
      </dsp:nvSpPr>
      <dsp:spPr>
        <a:xfrm>
          <a:off x="0" y="2468436"/>
          <a:ext cx="6373813" cy="822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NordPass</a:t>
          </a:r>
        </a:p>
      </dsp:txBody>
      <dsp:txXfrm>
        <a:off x="0" y="2468436"/>
        <a:ext cx="6373813" cy="822577"/>
      </dsp:txXfrm>
    </dsp:sp>
    <dsp:sp modelId="{F23E2EF3-8FA3-47F5-9FD8-B65C87AE9145}">
      <dsp:nvSpPr>
        <dsp:cNvPr id="0" name=""/>
        <dsp:cNvSpPr/>
      </dsp:nvSpPr>
      <dsp:spPr>
        <a:xfrm>
          <a:off x="0" y="3291013"/>
          <a:ext cx="6373813" cy="0"/>
        </a:xfrm>
        <a:prstGeom prst="line">
          <a:avLst/>
        </a:prstGeom>
        <a:solidFill>
          <a:schemeClr val="accent2">
            <a:hueOff val="5128586"/>
            <a:satOff val="5470"/>
            <a:lumOff val="1701"/>
            <a:alphaOff val="0"/>
          </a:schemeClr>
        </a:solidFill>
        <a:ln w="12700" cap="flat" cmpd="sng" algn="ctr">
          <a:solidFill>
            <a:schemeClr val="accent2">
              <a:hueOff val="5128586"/>
              <a:satOff val="5470"/>
              <a:lumOff val="17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5251B6-0E50-4AAD-B1F2-C71C0ECBD9C1}">
      <dsp:nvSpPr>
        <dsp:cNvPr id="0" name=""/>
        <dsp:cNvSpPr/>
      </dsp:nvSpPr>
      <dsp:spPr>
        <a:xfrm>
          <a:off x="0" y="3291013"/>
          <a:ext cx="6373813" cy="822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Proton Pass</a:t>
          </a:r>
        </a:p>
      </dsp:txBody>
      <dsp:txXfrm>
        <a:off x="0" y="3291013"/>
        <a:ext cx="6373813" cy="822577"/>
      </dsp:txXfrm>
    </dsp:sp>
    <dsp:sp modelId="{6A4803A8-A61D-47DD-A558-60BB36D3EAE9}">
      <dsp:nvSpPr>
        <dsp:cNvPr id="0" name=""/>
        <dsp:cNvSpPr/>
      </dsp:nvSpPr>
      <dsp:spPr>
        <a:xfrm>
          <a:off x="0" y="4113591"/>
          <a:ext cx="6373813" cy="0"/>
        </a:xfrm>
        <a:prstGeom prst="line">
          <a:avLst/>
        </a:prstGeom>
        <a:solidFill>
          <a:schemeClr val="accent2">
            <a:hueOff val="6410733"/>
            <a:satOff val="6838"/>
            <a:lumOff val="2126"/>
            <a:alphaOff val="0"/>
          </a:schemeClr>
        </a:solidFill>
        <a:ln w="12700" cap="flat" cmpd="sng" algn="ctr">
          <a:solidFill>
            <a:schemeClr val="accent2">
              <a:hueOff val="6410733"/>
              <a:satOff val="6838"/>
              <a:lumOff val="21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330167-FCF4-4DE5-B048-978FA835B59D}">
      <dsp:nvSpPr>
        <dsp:cNvPr id="0" name=""/>
        <dsp:cNvSpPr/>
      </dsp:nvSpPr>
      <dsp:spPr>
        <a:xfrm>
          <a:off x="0" y="4113591"/>
          <a:ext cx="6373813" cy="822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RoboForm</a:t>
          </a:r>
        </a:p>
      </dsp:txBody>
      <dsp:txXfrm>
        <a:off x="0" y="4113591"/>
        <a:ext cx="6373813" cy="822577"/>
      </dsp:txXfrm>
    </dsp:sp>
    <dsp:sp modelId="{CA52EE34-23D7-49D7-AAFD-B0685613AF92}">
      <dsp:nvSpPr>
        <dsp:cNvPr id="0" name=""/>
        <dsp:cNvSpPr/>
      </dsp:nvSpPr>
      <dsp:spPr>
        <a:xfrm>
          <a:off x="0" y="4936169"/>
          <a:ext cx="6373813" cy="0"/>
        </a:xfrm>
        <a:prstGeom prst="line">
          <a:avLst/>
        </a:prstGeom>
        <a:solidFill>
          <a:schemeClr val="accent2">
            <a:hueOff val="7692880"/>
            <a:satOff val="8205"/>
            <a:lumOff val="2551"/>
            <a:alphaOff val="0"/>
          </a:schemeClr>
        </a:solidFill>
        <a:ln w="12700" cap="flat" cmpd="sng" algn="ctr">
          <a:solidFill>
            <a:schemeClr val="accent2">
              <a:hueOff val="7692880"/>
              <a:satOff val="8205"/>
              <a:lumOff val="25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389342-5AA1-4C4E-A36B-47E94C0A7560}">
      <dsp:nvSpPr>
        <dsp:cNvPr id="0" name=""/>
        <dsp:cNvSpPr/>
      </dsp:nvSpPr>
      <dsp:spPr>
        <a:xfrm>
          <a:off x="0" y="4936169"/>
          <a:ext cx="6373813" cy="822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KeePass</a:t>
          </a:r>
        </a:p>
      </dsp:txBody>
      <dsp:txXfrm>
        <a:off x="0" y="4936169"/>
        <a:ext cx="6373813" cy="8225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70F27E-D2F3-47D8-B451-08882F169908}">
      <dsp:nvSpPr>
        <dsp:cNvPr id="0" name=""/>
        <dsp:cNvSpPr/>
      </dsp:nvSpPr>
      <dsp:spPr>
        <a:xfrm>
          <a:off x="0" y="0"/>
          <a:ext cx="637381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42895-D805-410E-807F-139AFCD22C1D}">
      <dsp:nvSpPr>
        <dsp:cNvPr id="0" name=""/>
        <dsp:cNvSpPr/>
      </dsp:nvSpPr>
      <dsp:spPr>
        <a:xfrm>
          <a:off x="0" y="0"/>
          <a:ext cx="6373813" cy="1439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Cost of Options</a:t>
          </a:r>
        </a:p>
      </dsp:txBody>
      <dsp:txXfrm>
        <a:off x="0" y="0"/>
        <a:ext cx="6373813" cy="1439862"/>
      </dsp:txXfrm>
    </dsp:sp>
    <dsp:sp modelId="{21B7480C-5B3C-46F1-AAAE-B3776926DBF0}">
      <dsp:nvSpPr>
        <dsp:cNvPr id="0" name=""/>
        <dsp:cNvSpPr/>
      </dsp:nvSpPr>
      <dsp:spPr>
        <a:xfrm>
          <a:off x="0" y="1439862"/>
          <a:ext cx="6373813" cy="0"/>
        </a:xfrm>
        <a:prstGeom prst="line">
          <a:avLst/>
        </a:prstGeom>
        <a:solidFill>
          <a:schemeClr val="accent2">
            <a:hueOff val="2564293"/>
            <a:satOff val="2735"/>
            <a:lumOff val="850"/>
            <a:alphaOff val="0"/>
          </a:schemeClr>
        </a:solidFill>
        <a:ln w="12700" cap="flat" cmpd="sng" algn="ctr">
          <a:solidFill>
            <a:schemeClr val="accent2">
              <a:hueOff val="2564293"/>
              <a:satOff val="2735"/>
              <a:lumOff val="8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E44D5-1C5B-4447-84A9-3324802C5397}">
      <dsp:nvSpPr>
        <dsp:cNvPr id="0" name=""/>
        <dsp:cNvSpPr/>
      </dsp:nvSpPr>
      <dsp:spPr>
        <a:xfrm>
          <a:off x="0" y="1439862"/>
          <a:ext cx="6373813" cy="1439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Use Cases</a:t>
          </a:r>
        </a:p>
      </dsp:txBody>
      <dsp:txXfrm>
        <a:off x="0" y="1439862"/>
        <a:ext cx="6373813" cy="1439862"/>
      </dsp:txXfrm>
    </dsp:sp>
    <dsp:sp modelId="{029D8908-F136-4D85-A84C-95A0A033CFFB}">
      <dsp:nvSpPr>
        <dsp:cNvPr id="0" name=""/>
        <dsp:cNvSpPr/>
      </dsp:nvSpPr>
      <dsp:spPr>
        <a:xfrm>
          <a:off x="0" y="2879725"/>
          <a:ext cx="6373813" cy="0"/>
        </a:xfrm>
        <a:prstGeom prst="line">
          <a:avLst/>
        </a:prstGeom>
        <a:solidFill>
          <a:schemeClr val="accent2">
            <a:hueOff val="5128586"/>
            <a:satOff val="5470"/>
            <a:lumOff val="1701"/>
            <a:alphaOff val="0"/>
          </a:schemeClr>
        </a:solidFill>
        <a:ln w="12700" cap="flat" cmpd="sng" algn="ctr">
          <a:solidFill>
            <a:schemeClr val="accent2">
              <a:hueOff val="5128586"/>
              <a:satOff val="5470"/>
              <a:lumOff val="17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81F5B4-2C57-4FD9-99BE-F2591C426680}">
      <dsp:nvSpPr>
        <dsp:cNvPr id="0" name=""/>
        <dsp:cNvSpPr/>
      </dsp:nvSpPr>
      <dsp:spPr>
        <a:xfrm>
          <a:off x="0" y="2879724"/>
          <a:ext cx="6373813" cy="1439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Risks</a:t>
          </a:r>
        </a:p>
      </dsp:txBody>
      <dsp:txXfrm>
        <a:off x="0" y="2879724"/>
        <a:ext cx="6373813" cy="1439862"/>
      </dsp:txXfrm>
    </dsp:sp>
    <dsp:sp modelId="{FF65AA8C-B5DF-45AE-971F-F323E06FC454}">
      <dsp:nvSpPr>
        <dsp:cNvPr id="0" name=""/>
        <dsp:cNvSpPr/>
      </dsp:nvSpPr>
      <dsp:spPr>
        <a:xfrm>
          <a:off x="0" y="4319587"/>
          <a:ext cx="6373813" cy="0"/>
        </a:xfrm>
        <a:prstGeom prst="line">
          <a:avLst/>
        </a:prstGeom>
        <a:solidFill>
          <a:schemeClr val="accent2">
            <a:hueOff val="7692880"/>
            <a:satOff val="8205"/>
            <a:lumOff val="2551"/>
            <a:alphaOff val="0"/>
          </a:schemeClr>
        </a:solidFill>
        <a:ln w="12700" cap="flat" cmpd="sng" algn="ctr">
          <a:solidFill>
            <a:schemeClr val="accent2">
              <a:hueOff val="7692880"/>
              <a:satOff val="8205"/>
              <a:lumOff val="25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B57D63-4C3E-4C04-BE27-5E00D5A9F6FB}">
      <dsp:nvSpPr>
        <dsp:cNvPr id="0" name=""/>
        <dsp:cNvSpPr/>
      </dsp:nvSpPr>
      <dsp:spPr>
        <a:xfrm>
          <a:off x="0" y="4319587"/>
          <a:ext cx="6373813" cy="1439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Stages: Building Things Out</a:t>
          </a:r>
        </a:p>
      </dsp:txBody>
      <dsp:txXfrm>
        <a:off x="0" y="4319587"/>
        <a:ext cx="6373813" cy="14398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E1B99-05DF-4259-80CB-60093F70762A}">
      <dsp:nvSpPr>
        <dsp:cNvPr id="0" name=""/>
        <dsp:cNvSpPr/>
      </dsp:nvSpPr>
      <dsp:spPr>
        <a:xfrm>
          <a:off x="0" y="1863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1DF373-2103-406E-BDFF-A4496511D6C5}">
      <dsp:nvSpPr>
        <dsp:cNvPr id="0" name=""/>
        <dsp:cNvSpPr/>
      </dsp:nvSpPr>
      <dsp:spPr>
        <a:xfrm>
          <a:off x="240152" y="180489"/>
          <a:ext cx="436641" cy="4366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1C69B9-A78C-4317-8028-CE19692FEA64}">
      <dsp:nvSpPr>
        <dsp:cNvPr id="0" name=""/>
        <dsp:cNvSpPr/>
      </dsp:nvSpPr>
      <dsp:spPr>
        <a:xfrm>
          <a:off x="916946" y="1863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Machine</a:t>
          </a:r>
        </a:p>
      </dsp:txBody>
      <dsp:txXfrm>
        <a:off x="916946" y="1863"/>
        <a:ext cx="5456867" cy="793892"/>
      </dsp:txXfrm>
    </dsp:sp>
    <dsp:sp modelId="{1FDA9A0E-B13E-48F6-8993-4B276D89B63B}">
      <dsp:nvSpPr>
        <dsp:cNvPr id="0" name=""/>
        <dsp:cNvSpPr/>
      </dsp:nvSpPr>
      <dsp:spPr>
        <a:xfrm>
          <a:off x="0" y="994229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8A955A-9E87-402F-BDEA-46EE95AD9BD4}">
      <dsp:nvSpPr>
        <dsp:cNvPr id="0" name=""/>
        <dsp:cNvSpPr/>
      </dsp:nvSpPr>
      <dsp:spPr>
        <a:xfrm>
          <a:off x="240152" y="1172855"/>
          <a:ext cx="436641" cy="4366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416B3A-BFA5-4520-A229-4AAABC7244E2}">
      <dsp:nvSpPr>
        <dsp:cNvPr id="0" name=""/>
        <dsp:cNvSpPr/>
      </dsp:nvSpPr>
      <dsp:spPr>
        <a:xfrm>
          <a:off x="916946" y="994229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Drive</a:t>
          </a:r>
        </a:p>
      </dsp:txBody>
      <dsp:txXfrm>
        <a:off x="916946" y="994229"/>
        <a:ext cx="5456867" cy="793892"/>
      </dsp:txXfrm>
    </dsp:sp>
    <dsp:sp modelId="{94453EAA-7223-4DAC-A79F-347B24CDEF66}">
      <dsp:nvSpPr>
        <dsp:cNvPr id="0" name=""/>
        <dsp:cNvSpPr/>
      </dsp:nvSpPr>
      <dsp:spPr>
        <a:xfrm>
          <a:off x="0" y="1986595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E0CE92-B86E-4889-A5C6-6F6B28592F18}">
      <dsp:nvSpPr>
        <dsp:cNvPr id="0" name=""/>
        <dsp:cNvSpPr/>
      </dsp:nvSpPr>
      <dsp:spPr>
        <a:xfrm>
          <a:off x="240152" y="2165221"/>
          <a:ext cx="436641" cy="43664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6223AD-6ED0-46B9-905E-970B0361C153}">
      <dsp:nvSpPr>
        <dsp:cNvPr id="0" name=""/>
        <dsp:cNvSpPr/>
      </dsp:nvSpPr>
      <dsp:spPr>
        <a:xfrm>
          <a:off x="916946" y="1986595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Network</a:t>
          </a:r>
        </a:p>
      </dsp:txBody>
      <dsp:txXfrm>
        <a:off x="916946" y="1986595"/>
        <a:ext cx="5456867" cy="793892"/>
      </dsp:txXfrm>
    </dsp:sp>
    <dsp:sp modelId="{23A8E8A2-B4CA-486B-802B-3E91629A641E}">
      <dsp:nvSpPr>
        <dsp:cNvPr id="0" name=""/>
        <dsp:cNvSpPr/>
      </dsp:nvSpPr>
      <dsp:spPr>
        <a:xfrm>
          <a:off x="0" y="2978961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22F2B-0492-4562-9C52-379DC56A5193}">
      <dsp:nvSpPr>
        <dsp:cNvPr id="0" name=""/>
        <dsp:cNvSpPr/>
      </dsp:nvSpPr>
      <dsp:spPr>
        <a:xfrm>
          <a:off x="240152" y="3157587"/>
          <a:ext cx="436641" cy="43664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61204C-3BA3-4C62-819E-B5E58F0A8EF6}">
      <dsp:nvSpPr>
        <dsp:cNvPr id="0" name=""/>
        <dsp:cNvSpPr/>
      </dsp:nvSpPr>
      <dsp:spPr>
        <a:xfrm>
          <a:off x="916946" y="2978961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VPN</a:t>
          </a:r>
        </a:p>
      </dsp:txBody>
      <dsp:txXfrm>
        <a:off x="916946" y="2978961"/>
        <a:ext cx="5456867" cy="793892"/>
      </dsp:txXfrm>
    </dsp:sp>
    <dsp:sp modelId="{C49F46F5-3544-44AE-BD9A-2EDF181A774D}">
      <dsp:nvSpPr>
        <dsp:cNvPr id="0" name=""/>
        <dsp:cNvSpPr/>
      </dsp:nvSpPr>
      <dsp:spPr>
        <a:xfrm>
          <a:off x="0" y="3971327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79857-08C2-494B-A100-2AB9D7E6AE30}">
      <dsp:nvSpPr>
        <dsp:cNvPr id="0" name=""/>
        <dsp:cNvSpPr/>
      </dsp:nvSpPr>
      <dsp:spPr>
        <a:xfrm>
          <a:off x="240152" y="4149953"/>
          <a:ext cx="436641" cy="43664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528996-893F-4F5B-8E1E-6CF4D0B684AA}">
      <dsp:nvSpPr>
        <dsp:cNvPr id="0" name=""/>
        <dsp:cNvSpPr/>
      </dsp:nvSpPr>
      <dsp:spPr>
        <a:xfrm>
          <a:off x="916946" y="3971327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Virtualization</a:t>
          </a:r>
        </a:p>
      </dsp:txBody>
      <dsp:txXfrm>
        <a:off x="916946" y="3971327"/>
        <a:ext cx="5456867" cy="793892"/>
      </dsp:txXfrm>
    </dsp:sp>
    <dsp:sp modelId="{4B54A116-CBFE-49DE-8293-30F696E70A63}">
      <dsp:nvSpPr>
        <dsp:cNvPr id="0" name=""/>
        <dsp:cNvSpPr/>
      </dsp:nvSpPr>
      <dsp:spPr>
        <a:xfrm>
          <a:off x="0" y="4963693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CD5A54-DEC8-4D7C-AE73-AA9097804835}">
      <dsp:nvSpPr>
        <dsp:cNvPr id="0" name=""/>
        <dsp:cNvSpPr/>
      </dsp:nvSpPr>
      <dsp:spPr>
        <a:xfrm>
          <a:off x="240152" y="5142319"/>
          <a:ext cx="436641" cy="43664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180963-DEAE-4D13-9498-E9062120272E}">
      <dsp:nvSpPr>
        <dsp:cNvPr id="0" name=""/>
        <dsp:cNvSpPr/>
      </dsp:nvSpPr>
      <dsp:spPr>
        <a:xfrm>
          <a:off x="916946" y="4963693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Platform</a:t>
          </a:r>
        </a:p>
      </dsp:txBody>
      <dsp:txXfrm>
        <a:off x="916946" y="4963693"/>
        <a:ext cx="5456867" cy="7938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AF8491-61B2-4727-8BE4-657F869C2B54}">
      <dsp:nvSpPr>
        <dsp:cNvPr id="0" name=""/>
        <dsp:cNvSpPr/>
      </dsp:nvSpPr>
      <dsp:spPr>
        <a:xfrm>
          <a:off x="0" y="2120"/>
          <a:ext cx="73453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13A28F-CECA-483D-B730-825D82468CAF}">
      <dsp:nvSpPr>
        <dsp:cNvPr id="0" name=""/>
        <dsp:cNvSpPr/>
      </dsp:nvSpPr>
      <dsp:spPr>
        <a:xfrm>
          <a:off x="0" y="2120"/>
          <a:ext cx="7345362" cy="723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Email: Create an ID to work from</a:t>
          </a:r>
        </a:p>
      </dsp:txBody>
      <dsp:txXfrm>
        <a:off x="0" y="2120"/>
        <a:ext cx="7345362" cy="723087"/>
      </dsp:txXfrm>
    </dsp:sp>
    <dsp:sp modelId="{C0A95355-85E4-495D-BAD8-0CE94323C3E5}">
      <dsp:nvSpPr>
        <dsp:cNvPr id="0" name=""/>
        <dsp:cNvSpPr/>
      </dsp:nvSpPr>
      <dsp:spPr>
        <a:xfrm>
          <a:off x="0" y="725207"/>
          <a:ext cx="73453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60C8E3-1BE2-4EB8-AFC1-376B262EA93A}">
      <dsp:nvSpPr>
        <dsp:cNvPr id="0" name=""/>
        <dsp:cNvSpPr/>
      </dsp:nvSpPr>
      <dsp:spPr>
        <a:xfrm>
          <a:off x="0" y="725207"/>
          <a:ext cx="7345362" cy="723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Media: Pi Imager tool and external media</a:t>
          </a:r>
        </a:p>
      </dsp:txBody>
      <dsp:txXfrm>
        <a:off x="0" y="725207"/>
        <a:ext cx="7345362" cy="723087"/>
      </dsp:txXfrm>
    </dsp:sp>
    <dsp:sp modelId="{92BF4FF2-B341-4A5A-8FA2-DF6C553B7E47}">
      <dsp:nvSpPr>
        <dsp:cNvPr id="0" name=""/>
        <dsp:cNvSpPr/>
      </dsp:nvSpPr>
      <dsp:spPr>
        <a:xfrm>
          <a:off x="0" y="1448295"/>
          <a:ext cx="73453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25DB6D-2FC0-4616-80C3-C77C011ADDFC}">
      <dsp:nvSpPr>
        <dsp:cNvPr id="0" name=""/>
        <dsp:cNvSpPr/>
      </dsp:nvSpPr>
      <dsp:spPr>
        <a:xfrm>
          <a:off x="0" y="1448295"/>
          <a:ext cx="7345362" cy="723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Secure the connection / split DNS</a:t>
          </a:r>
        </a:p>
      </dsp:txBody>
      <dsp:txXfrm>
        <a:off x="0" y="1448295"/>
        <a:ext cx="7345362" cy="723087"/>
      </dsp:txXfrm>
    </dsp:sp>
    <dsp:sp modelId="{6E4D0B70-36D9-4D76-A673-BD8C76A713B2}">
      <dsp:nvSpPr>
        <dsp:cNvPr id="0" name=""/>
        <dsp:cNvSpPr/>
      </dsp:nvSpPr>
      <dsp:spPr>
        <a:xfrm>
          <a:off x="0" y="2171382"/>
          <a:ext cx="73453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698A57-BC85-426D-A5F9-CF2680B044E4}">
      <dsp:nvSpPr>
        <dsp:cNvPr id="0" name=""/>
        <dsp:cNvSpPr/>
      </dsp:nvSpPr>
      <dsp:spPr>
        <a:xfrm>
          <a:off x="0" y="2171382"/>
          <a:ext cx="7345362" cy="723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Free domain vs Paid and DNS</a:t>
          </a:r>
        </a:p>
      </dsp:txBody>
      <dsp:txXfrm>
        <a:off x="0" y="2171382"/>
        <a:ext cx="7345362" cy="723087"/>
      </dsp:txXfrm>
    </dsp:sp>
    <dsp:sp modelId="{A338A8EE-E030-45ED-9097-FF6725DF0AD7}">
      <dsp:nvSpPr>
        <dsp:cNvPr id="0" name=""/>
        <dsp:cNvSpPr/>
      </dsp:nvSpPr>
      <dsp:spPr>
        <a:xfrm>
          <a:off x="0" y="2894469"/>
          <a:ext cx="73453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73103B-7B54-47EB-8768-15CD90D233CB}">
      <dsp:nvSpPr>
        <dsp:cNvPr id="0" name=""/>
        <dsp:cNvSpPr/>
      </dsp:nvSpPr>
      <dsp:spPr>
        <a:xfrm>
          <a:off x="0" y="2894469"/>
          <a:ext cx="7345362" cy="723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Wildcard Let’s Encrypt Certificate</a:t>
          </a:r>
        </a:p>
      </dsp:txBody>
      <dsp:txXfrm>
        <a:off x="0" y="2894469"/>
        <a:ext cx="7345362" cy="723087"/>
      </dsp:txXfrm>
    </dsp:sp>
    <dsp:sp modelId="{B451BD30-88D8-4F3C-A1A0-BB96E1BF69F1}">
      <dsp:nvSpPr>
        <dsp:cNvPr id="0" name=""/>
        <dsp:cNvSpPr/>
      </dsp:nvSpPr>
      <dsp:spPr>
        <a:xfrm>
          <a:off x="0" y="3617557"/>
          <a:ext cx="73453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7114FF-1C3A-4D13-8DDE-2E4DD1138AE6}">
      <dsp:nvSpPr>
        <dsp:cNvPr id="0" name=""/>
        <dsp:cNvSpPr/>
      </dsp:nvSpPr>
      <dsp:spPr>
        <a:xfrm>
          <a:off x="0" y="3617557"/>
          <a:ext cx="7345362" cy="723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ComsosCloud vs. CasaOS</a:t>
          </a:r>
        </a:p>
      </dsp:txBody>
      <dsp:txXfrm>
        <a:off x="0" y="3617557"/>
        <a:ext cx="7345362" cy="7230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EE2475-2419-4B61-ADFD-27A4F43537E7}">
      <dsp:nvSpPr>
        <dsp:cNvPr id="0" name=""/>
        <dsp:cNvSpPr/>
      </dsp:nvSpPr>
      <dsp:spPr>
        <a:xfrm>
          <a:off x="1049963" y="1014864"/>
          <a:ext cx="2364396" cy="19501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 err="1"/>
            <a:t>Tailscale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GitHub</a:t>
          </a:r>
        </a:p>
      </dsp:txBody>
      <dsp:txXfrm>
        <a:off x="1094841" y="1059742"/>
        <a:ext cx="2274640" cy="1442490"/>
      </dsp:txXfrm>
    </dsp:sp>
    <dsp:sp modelId="{BDF2CB71-8116-43B1-9313-FC429EF6DCCC}">
      <dsp:nvSpPr>
        <dsp:cNvPr id="0" name=""/>
        <dsp:cNvSpPr/>
      </dsp:nvSpPr>
      <dsp:spPr>
        <a:xfrm>
          <a:off x="2329430" y="1302399"/>
          <a:ext cx="2868862" cy="2868862"/>
        </a:xfrm>
        <a:prstGeom prst="leftCircularArrow">
          <a:avLst>
            <a:gd name="adj1" fmla="val 4059"/>
            <a:gd name="adj2" fmla="val 510449"/>
            <a:gd name="adj3" fmla="val 2285960"/>
            <a:gd name="adj4" fmla="val 9024489"/>
            <a:gd name="adj5" fmla="val 47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6DB19C-DD89-403D-8F8D-89DAB10417C6}">
      <dsp:nvSpPr>
        <dsp:cNvPr id="0" name=""/>
        <dsp:cNvSpPr/>
      </dsp:nvSpPr>
      <dsp:spPr>
        <a:xfrm>
          <a:off x="1575384" y="2547111"/>
          <a:ext cx="2101685" cy="835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E-Mail</a:t>
          </a:r>
        </a:p>
      </dsp:txBody>
      <dsp:txXfrm>
        <a:off x="1599863" y="2571590"/>
        <a:ext cx="2052727" cy="786813"/>
      </dsp:txXfrm>
    </dsp:sp>
    <dsp:sp modelId="{39A4CCF6-FD70-46EB-8E04-D79EC3124E8E}">
      <dsp:nvSpPr>
        <dsp:cNvPr id="0" name=""/>
        <dsp:cNvSpPr/>
      </dsp:nvSpPr>
      <dsp:spPr>
        <a:xfrm>
          <a:off x="4231584" y="1014864"/>
          <a:ext cx="2364396" cy="19501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 err="1"/>
            <a:t>Tailscale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 err="1"/>
            <a:t>DuckDNS</a:t>
          </a:r>
          <a:endParaRPr lang="en-US" sz="2900" kern="1200" dirty="0"/>
        </a:p>
      </dsp:txBody>
      <dsp:txXfrm>
        <a:off x="4276462" y="1477628"/>
        <a:ext cx="2274640" cy="1442490"/>
      </dsp:txXfrm>
    </dsp:sp>
    <dsp:sp modelId="{06B44D7A-9FD6-4CA0-9101-F6E870D52655}">
      <dsp:nvSpPr>
        <dsp:cNvPr id="0" name=""/>
        <dsp:cNvSpPr/>
      </dsp:nvSpPr>
      <dsp:spPr>
        <a:xfrm>
          <a:off x="5491347" y="-267863"/>
          <a:ext cx="3170980" cy="3170980"/>
        </a:xfrm>
        <a:prstGeom prst="circularArrow">
          <a:avLst>
            <a:gd name="adj1" fmla="val 3672"/>
            <a:gd name="adj2" fmla="val 457529"/>
            <a:gd name="adj3" fmla="val 19366960"/>
            <a:gd name="adj4" fmla="val 12575511"/>
            <a:gd name="adj5" fmla="val 42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F4A62B-6F11-419B-8AFC-435678F857CD}">
      <dsp:nvSpPr>
        <dsp:cNvPr id="0" name=""/>
        <dsp:cNvSpPr/>
      </dsp:nvSpPr>
      <dsp:spPr>
        <a:xfrm>
          <a:off x="4757005" y="596979"/>
          <a:ext cx="2101685" cy="835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GitHub</a:t>
          </a:r>
        </a:p>
      </dsp:txBody>
      <dsp:txXfrm>
        <a:off x="4781484" y="621458"/>
        <a:ext cx="2052727" cy="786813"/>
      </dsp:txXfrm>
    </dsp:sp>
    <dsp:sp modelId="{61231D3E-8A51-4DE2-B892-F12EA91F6472}">
      <dsp:nvSpPr>
        <dsp:cNvPr id="0" name=""/>
        <dsp:cNvSpPr/>
      </dsp:nvSpPr>
      <dsp:spPr>
        <a:xfrm>
          <a:off x="7413204" y="1014864"/>
          <a:ext cx="2364396" cy="19501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 err="1"/>
            <a:t>CloudFlare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 err="1"/>
            <a:t>Let’sEncrypt</a:t>
          </a:r>
          <a:endParaRPr lang="en-US" sz="2900" kern="1200" dirty="0"/>
        </a:p>
      </dsp:txBody>
      <dsp:txXfrm>
        <a:off x="7458082" y="1059742"/>
        <a:ext cx="2274640" cy="1442490"/>
      </dsp:txXfrm>
    </dsp:sp>
    <dsp:sp modelId="{5E523E15-98D0-409D-85E7-8799FFB45933}">
      <dsp:nvSpPr>
        <dsp:cNvPr id="0" name=""/>
        <dsp:cNvSpPr/>
      </dsp:nvSpPr>
      <dsp:spPr>
        <a:xfrm>
          <a:off x="7938626" y="2547111"/>
          <a:ext cx="2101685" cy="835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DuckDNS</a:t>
          </a:r>
          <a:endParaRPr lang="en-US" sz="3600" kern="1200" dirty="0"/>
        </a:p>
      </dsp:txBody>
      <dsp:txXfrm>
        <a:off x="7963105" y="2571590"/>
        <a:ext cx="2052727" cy="7868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C86B7-EABB-4935-AC05-42BA93E01755}">
      <dsp:nvSpPr>
        <dsp:cNvPr id="0" name=""/>
        <dsp:cNvSpPr/>
      </dsp:nvSpPr>
      <dsp:spPr>
        <a:xfrm>
          <a:off x="0" y="0"/>
          <a:ext cx="637381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415984-C161-4C30-9D17-661E4CBA5177}">
      <dsp:nvSpPr>
        <dsp:cNvPr id="0" name=""/>
        <dsp:cNvSpPr/>
      </dsp:nvSpPr>
      <dsp:spPr>
        <a:xfrm>
          <a:off x="0" y="0"/>
          <a:ext cx="1274762" cy="1439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Identity</a:t>
          </a:r>
        </a:p>
      </dsp:txBody>
      <dsp:txXfrm>
        <a:off x="0" y="0"/>
        <a:ext cx="1274762" cy="1439862"/>
      </dsp:txXfrm>
    </dsp:sp>
    <dsp:sp modelId="{692E590B-95C9-4980-9CEA-FC3502DB1716}">
      <dsp:nvSpPr>
        <dsp:cNvPr id="0" name=""/>
        <dsp:cNvSpPr/>
      </dsp:nvSpPr>
      <dsp:spPr>
        <a:xfrm>
          <a:off x="1370370" y="33465"/>
          <a:ext cx="5003443" cy="669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Email</a:t>
          </a:r>
        </a:p>
      </dsp:txBody>
      <dsp:txXfrm>
        <a:off x="1370370" y="33465"/>
        <a:ext cx="5003443" cy="669311"/>
      </dsp:txXfrm>
    </dsp:sp>
    <dsp:sp modelId="{0D6863F7-1275-4749-9F33-D3F1B9C222BF}">
      <dsp:nvSpPr>
        <dsp:cNvPr id="0" name=""/>
        <dsp:cNvSpPr/>
      </dsp:nvSpPr>
      <dsp:spPr>
        <a:xfrm>
          <a:off x="1274762" y="702776"/>
          <a:ext cx="509905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C742D3-A1C4-405B-9D4A-12C28A1165E0}">
      <dsp:nvSpPr>
        <dsp:cNvPr id="0" name=""/>
        <dsp:cNvSpPr/>
      </dsp:nvSpPr>
      <dsp:spPr>
        <a:xfrm>
          <a:off x="1370370" y="736242"/>
          <a:ext cx="5003443" cy="669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AuthN</a:t>
          </a:r>
        </a:p>
      </dsp:txBody>
      <dsp:txXfrm>
        <a:off x="1370370" y="736242"/>
        <a:ext cx="5003443" cy="669311"/>
      </dsp:txXfrm>
    </dsp:sp>
    <dsp:sp modelId="{BDD458E3-EC78-449E-B28C-3B0000A5DB88}">
      <dsp:nvSpPr>
        <dsp:cNvPr id="0" name=""/>
        <dsp:cNvSpPr/>
      </dsp:nvSpPr>
      <dsp:spPr>
        <a:xfrm>
          <a:off x="1274762" y="1405553"/>
          <a:ext cx="509905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77DFF9-CE3D-4AFC-BF40-DD5E6B2DF1FF}">
      <dsp:nvSpPr>
        <dsp:cNvPr id="0" name=""/>
        <dsp:cNvSpPr/>
      </dsp:nvSpPr>
      <dsp:spPr>
        <a:xfrm>
          <a:off x="0" y="1439862"/>
          <a:ext cx="6373813" cy="0"/>
        </a:xfrm>
        <a:prstGeom prst="line">
          <a:avLst/>
        </a:prstGeom>
        <a:solidFill>
          <a:schemeClr val="accent2">
            <a:hueOff val="2564293"/>
            <a:satOff val="2735"/>
            <a:lumOff val="850"/>
            <a:alphaOff val="0"/>
          </a:schemeClr>
        </a:solidFill>
        <a:ln w="12700" cap="flat" cmpd="sng" algn="ctr">
          <a:solidFill>
            <a:schemeClr val="accent2">
              <a:hueOff val="2564293"/>
              <a:satOff val="2735"/>
              <a:lumOff val="8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AED18-3BBF-4F1A-9C95-C8631451FAFF}">
      <dsp:nvSpPr>
        <dsp:cNvPr id="0" name=""/>
        <dsp:cNvSpPr/>
      </dsp:nvSpPr>
      <dsp:spPr>
        <a:xfrm>
          <a:off x="0" y="1439862"/>
          <a:ext cx="1274762" cy="1439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Domain</a:t>
          </a:r>
        </a:p>
      </dsp:txBody>
      <dsp:txXfrm>
        <a:off x="0" y="1439862"/>
        <a:ext cx="1274762" cy="1439862"/>
      </dsp:txXfrm>
    </dsp:sp>
    <dsp:sp modelId="{6C8F4084-2374-4126-A8F6-C126BA47DC20}">
      <dsp:nvSpPr>
        <dsp:cNvPr id="0" name=""/>
        <dsp:cNvSpPr/>
      </dsp:nvSpPr>
      <dsp:spPr>
        <a:xfrm>
          <a:off x="1370370" y="1473328"/>
          <a:ext cx="5003443" cy="669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DuckDNS</a:t>
          </a:r>
          <a:endParaRPr lang="en-US" sz="3200" kern="1200" dirty="0"/>
        </a:p>
      </dsp:txBody>
      <dsp:txXfrm>
        <a:off x="1370370" y="1473328"/>
        <a:ext cx="5003443" cy="669311"/>
      </dsp:txXfrm>
    </dsp:sp>
    <dsp:sp modelId="{F298605E-7291-42A0-99D9-361389D7FF29}">
      <dsp:nvSpPr>
        <dsp:cNvPr id="0" name=""/>
        <dsp:cNvSpPr/>
      </dsp:nvSpPr>
      <dsp:spPr>
        <a:xfrm>
          <a:off x="1274762" y="2142639"/>
          <a:ext cx="509905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A5F76F-B44E-47E0-8D0A-FD0F66624756}">
      <dsp:nvSpPr>
        <dsp:cNvPr id="0" name=""/>
        <dsp:cNvSpPr/>
      </dsp:nvSpPr>
      <dsp:spPr>
        <a:xfrm>
          <a:off x="1370370" y="2176104"/>
          <a:ext cx="5003443" cy="669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Domain Validation</a:t>
          </a:r>
        </a:p>
      </dsp:txBody>
      <dsp:txXfrm>
        <a:off x="1370370" y="2176104"/>
        <a:ext cx="5003443" cy="669311"/>
      </dsp:txXfrm>
    </dsp:sp>
    <dsp:sp modelId="{9A5170D3-2100-494C-A648-4E12A73AF6DE}">
      <dsp:nvSpPr>
        <dsp:cNvPr id="0" name=""/>
        <dsp:cNvSpPr/>
      </dsp:nvSpPr>
      <dsp:spPr>
        <a:xfrm>
          <a:off x="1274762" y="2845415"/>
          <a:ext cx="509905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8BC062-A8CA-4C2A-8485-7C4B6BED9DFB}">
      <dsp:nvSpPr>
        <dsp:cNvPr id="0" name=""/>
        <dsp:cNvSpPr/>
      </dsp:nvSpPr>
      <dsp:spPr>
        <a:xfrm>
          <a:off x="0" y="2879725"/>
          <a:ext cx="6373813" cy="0"/>
        </a:xfrm>
        <a:prstGeom prst="line">
          <a:avLst/>
        </a:prstGeom>
        <a:solidFill>
          <a:schemeClr val="accent2">
            <a:hueOff val="5128586"/>
            <a:satOff val="5470"/>
            <a:lumOff val="1701"/>
            <a:alphaOff val="0"/>
          </a:schemeClr>
        </a:solidFill>
        <a:ln w="12700" cap="flat" cmpd="sng" algn="ctr">
          <a:solidFill>
            <a:schemeClr val="accent2">
              <a:hueOff val="5128586"/>
              <a:satOff val="5470"/>
              <a:lumOff val="17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55A930-95AF-4478-921C-5AC9DC6DB171}">
      <dsp:nvSpPr>
        <dsp:cNvPr id="0" name=""/>
        <dsp:cNvSpPr/>
      </dsp:nvSpPr>
      <dsp:spPr>
        <a:xfrm>
          <a:off x="0" y="2879724"/>
          <a:ext cx="1274762" cy="1439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Private</a:t>
          </a:r>
        </a:p>
      </dsp:txBody>
      <dsp:txXfrm>
        <a:off x="0" y="2879724"/>
        <a:ext cx="1274762" cy="1439862"/>
      </dsp:txXfrm>
    </dsp:sp>
    <dsp:sp modelId="{19893CFE-2448-4918-ACD5-B620DA168945}">
      <dsp:nvSpPr>
        <dsp:cNvPr id="0" name=""/>
        <dsp:cNvSpPr/>
      </dsp:nvSpPr>
      <dsp:spPr>
        <a:xfrm>
          <a:off x="1370370" y="2913190"/>
          <a:ext cx="5003443" cy="669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Wiregard</a:t>
          </a:r>
          <a:r>
            <a:rPr lang="en-US" sz="3200" kern="1200" dirty="0"/>
            <a:t>: </a:t>
          </a:r>
          <a:r>
            <a:rPr lang="en-US" sz="3200" kern="1200" dirty="0" err="1"/>
            <a:t>Tailscale</a:t>
          </a:r>
          <a:endParaRPr lang="en-US" sz="3200" kern="1200" dirty="0"/>
        </a:p>
      </dsp:txBody>
      <dsp:txXfrm>
        <a:off x="1370370" y="2913190"/>
        <a:ext cx="5003443" cy="669311"/>
      </dsp:txXfrm>
    </dsp:sp>
    <dsp:sp modelId="{ECA33E95-1B7E-46EE-838F-FDA8C9FE1F03}">
      <dsp:nvSpPr>
        <dsp:cNvPr id="0" name=""/>
        <dsp:cNvSpPr/>
      </dsp:nvSpPr>
      <dsp:spPr>
        <a:xfrm>
          <a:off x="1274762" y="3582501"/>
          <a:ext cx="509905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61D82-E94D-4C73-B7CA-FF627279B997}">
      <dsp:nvSpPr>
        <dsp:cNvPr id="0" name=""/>
        <dsp:cNvSpPr/>
      </dsp:nvSpPr>
      <dsp:spPr>
        <a:xfrm>
          <a:off x="1370370" y="3615967"/>
          <a:ext cx="5003443" cy="669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Wildcard LE Certificate</a:t>
          </a:r>
        </a:p>
      </dsp:txBody>
      <dsp:txXfrm>
        <a:off x="1370370" y="3615967"/>
        <a:ext cx="5003443" cy="669311"/>
      </dsp:txXfrm>
    </dsp:sp>
    <dsp:sp modelId="{D57F94DC-5049-400A-9493-E92459B9F810}">
      <dsp:nvSpPr>
        <dsp:cNvPr id="0" name=""/>
        <dsp:cNvSpPr/>
      </dsp:nvSpPr>
      <dsp:spPr>
        <a:xfrm>
          <a:off x="1274762" y="4285278"/>
          <a:ext cx="509905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9881E3-1072-436D-B408-D65F97557DB3}">
      <dsp:nvSpPr>
        <dsp:cNvPr id="0" name=""/>
        <dsp:cNvSpPr/>
      </dsp:nvSpPr>
      <dsp:spPr>
        <a:xfrm>
          <a:off x="0" y="4319587"/>
          <a:ext cx="6373813" cy="0"/>
        </a:xfrm>
        <a:prstGeom prst="line">
          <a:avLst/>
        </a:prstGeom>
        <a:solidFill>
          <a:schemeClr val="accent2">
            <a:hueOff val="7692880"/>
            <a:satOff val="8205"/>
            <a:lumOff val="2551"/>
            <a:alphaOff val="0"/>
          </a:schemeClr>
        </a:solidFill>
        <a:ln w="12700" cap="flat" cmpd="sng" algn="ctr">
          <a:solidFill>
            <a:schemeClr val="accent2">
              <a:hueOff val="7692880"/>
              <a:satOff val="8205"/>
              <a:lumOff val="25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C239B9-85EA-40F0-A7A2-97ADE78A2BCE}">
      <dsp:nvSpPr>
        <dsp:cNvPr id="0" name=""/>
        <dsp:cNvSpPr/>
      </dsp:nvSpPr>
      <dsp:spPr>
        <a:xfrm>
          <a:off x="0" y="4319587"/>
          <a:ext cx="1274762" cy="1439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Secured</a:t>
          </a:r>
        </a:p>
      </dsp:txBody>
      <dsp:txXfrm>
        <a:off x="0" y="4319587"/>
        <a:ext cx="1274762" cy="1439862"/>
      </dsp:txXfrm>
    </dsp:sp>
    <dsp:sp modelId="{928D9D12-5697-41B6-A03E-9BE233756E27}">
      <dsp:nvSpPr>
        <dsp:cNvPr id="0" name=""/>
        <dsp:cNvSpPr/>
      </dsp:nvSpPr>
      <dsp:spPr>
        <a:xfrm>
          <a:off x="1370370" y="4353053"/>
          <a:ext cx="5003443" cy="669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Subdomains</a:t>
          </a:r>
        </a:p>
      </dsp:txBody>
      <dsp:txXfrm>
        <a:off x="1370370" y="4353053"/>
        <a:ext cx="5003443" cy="669311"/>
      </dsp:txXfrm>
    </dsp:sp>
    <dsp:sp modelId="{428D179E-AB60-4803-94E3-2BB76D566E9C}">
      <dsp:nvSpPr>
        <dsp:cNvPr id="0" name=""/>
        <dsp:cNvSpPr/>
      </dsp:nvSpPr>
      <dsp:spPr>
        <a:xfrm>
          <a:off x="1274762" y="5022364"/>
          <a:ext cx="509905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D3C891-B0F1-4DF7-BE80-A1E378813F3A}">
      <dsp:nvSpPr>
        <dsp:cNvPr id="0" name=""/>
        <dsp:cNvSpPr/>
      </dsp:nvSpPr>
      <dsp:spPr>
        <a:xfrm>
          <a:off x="1370370" y="5055829"/>
          <a:ext cx="5003443" cy="669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Reverse Proxy</a:t>
          </a:r>
        </a:p>
      </dsp:txBody>
      <dsp:txXfrm>
        <a:off x="1370370" y="5055829"/>
        <a:ext cx="5003443" cy="669311"/>
      </dsp:txXfrm>
    </dsp:sp>
    <dsp:sp modelId="{25A6ECE3-A5EC-4053-8744-5DF91D991AB2}">
      <dsp:nvSpPr>
        <dsp:cNvPr id="0" name=""/>
        <dsp:cNvSpPr/>
      </dsp:nvSpPr>
      <dsp:spPr>
        <a:xfrm>
          <a:off x="1274762" y="5725140"/>
          <a:ext cx="509905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65BD30-59D0-48AA-BA6C-758A9556134F}">
      <dsp:nvSpPr>
        <dsp:cNvPr id="0" name=""/>
        <dsp:cNvSpPr/>
      </dsp:nvSpPr>
      <dsp:spPr>
        <a:xfrm>
          <a:off x="0" y="4499"/>
          <a:ext cx="6373813" cy="9584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C18B94-0C7C-4D77-BB57-3C572F1AACA5}">
      <dsp:nvSpPr>
        <dsp:cNvPr id="0" name=""/>
        <dsp:cNvSpPr/>
      </dsp:nvSpPr>
      <dsp:spPr>
        <a:xfrm>
          <a:off x="289918" y="220141"/>
          <a:ext cx="527124" cy="5271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43E9A-27B2-4287-93F9-A6CFB75A65BA}">
      <dsp:nvSpPr>
        <dsp:cNvPr id="0" name=""/>
        <dsp:cNvSpPr/>
      </dsp:nvSpPr>
      <dsp:spPr>
        <a:xfrm>
          <a:off x="1106961" y="4499"/>
          <a:ext cx="5266852" cy="95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32" tIns="101432" rIns="101432" bIns="10143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Lots of variables </a:t>
          </a:r>
        </a:p>
      </dsp:txBody>
      <dsp:txXfrm>
        <a:off x="1106961" y="4499"/>
        <a:ext cx="5266852" cy="958408"/>
      </dsp:txXfrm>
    </dsp:sp>
    <dsp:sp modelId="{46DDCBB4-EEDD-4210-9559-431F7DE9AC13}">
      <dsp:nvSpPr>
        <dsp:cNvPr id="0" name=""/>
        <dsp:cNvSpPr/>
      </dsp:nvSpPr>
      <dsp:spPr>
        <a:xfrm>
          <a:off x="0" y="1202510"/>
          <a:ext cx="6373813" cy="9584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AA0006-8264-4BD3-BDE6-261AC5195818}">
      <dsp:nvSpPr>
        <dsp:cNvPr id="0" name=""/>
        <dsp:cNvSpPr/>
      </dsp:nvSpPr>
      <dsp:spPr>
        <a:xfrm>
          <a:off x="289918" y="1418152"/>
          <a:ext cx="527124" cy="5271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4FB2CD-D172-4575-88CE-3C7C319F41E2}">
      <dsp:nvSpPr>
        <dsp:cNvPr id="0" name=""/>
        <dsp:cNvSpPr/>
      </dsp:nvSpPr>
      <dsp:spPr>
        <a:xfrm>
          <a:off x="1106961" y="1202510"/>
          <a:ext cx="5266852" cy="95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32" tIns="101432" rIns="101432" bIns="10143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System specs</a:t>
          </a:r>
        </a:p>
      </dsp:txBody>
      <dsp:txXfrm>
        <a:off x="1106961" y="1202510"/>
        <a:ext cx="5266852" cy="958408"/>
      </dsp:txXfrm>
    </dsp:sp>
    <dsp:sp modelId="{D7CE0934-03DD-4964-B7B6-6080FAA2A84B}">
      <dsp:nvSpPr>
        <dsp:cNvPr id="0" name=""/>
        <dsp:cNvSpPr/>
      </dsp:nvSpPr>
      <dsp:spPr>
        <a:xfrm>
          <a:off x="0" y="2400520"/>
          <a:ext cx="6373813" cy="9584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A7FFE-BDB3-441A-A564-114E35761C88}">
      <dsp:nvSpPr>
        <dsp:cNvPr id="0" name=""/>
        <dsp:cNvSpPr/>
      </dsp:nvSpPr>
      <dsp:spPr>
        <a:xfrm>
          <a:off x="289918" y="2616162"/>
          <a:ext cx="527124" cy="5271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B31DFD-AB20-44B3-9070-0D07435E7142}">
      <dsp:nvSpPr>
        <dsp:cNvPr id="0" name=""/>
        <dsp:cNvSpPr/>
      </dsp:nvSpPr>
      <dsp:spPr>
        <a:xfrm>
          <a:off x="1106961" y="2400520"/>
          <a:ext cx="5266852" cy="95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32" tIns="101432" rIns="101432" bIns="10143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Drive Speed</a:t>
          </a:r>
        </a:p>
      </dsp:txBody>
      <dsp:txXfrm>
        <a:off x="1106961" y="2400520"/>
        <a:ext cx="5266852" cy="958408"/>
      </dsp:txXfrm>
    </dsp:sp>
    <dsp:sp modelId="{93366568-231A-4DB8-9352-A5C68C8DC0D8}">
      <dsp:nvSpPr>
        <dsp:cNvPr id="0" name=""/>
        <dsp:cNvSpPr/>
      </dsp:nvSpPr>
      <dsp:spPr>
        <a:xfrm>
          <a:off x="0" y="3598531"/>
          <a:ext cx="6373813" cy="9584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44C7E-711E-464A-9A22-03AEFF087008}">
      <dsp:nvSpPr>
        <dsp:cNvPr id="0" name=""/>
        <dsp:cNvSpPr/>
      </dsp:nvSpPr>
      <dsp:spPr>
        <a:xfrm>
          <a:off x="289918" y="3814173"/>
          <a:ext cx="527124" cy="52712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183614-12F0-4E0F-A44E-35CB814A369D}">
      <dsp:nvSpPr>
        <dsp:cNvPr id="0" name=""/>
        <dsp:cNvSpPr/>
      </dsp:nvSpPr>
      <dsp:spPr>
        <a:xfrm>
          <a:off x="1106961" y="3598531"/>
          <a:ext cx="5266852" cy="95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32" tIns="101432" rIns="101432" bIns="10143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Blood sacrifice</a:t>
          </a:r>
        </a:p>
      </dsp:txBody>
      <dsp:txXfrm>
        <a:off x="1106961" y="3598531"/>
        <a:ext cx="5266852" cy="958408"/>
      </dsp:txXfrm>
    </dsp:sp>
    <dsp:sp modelId="{8158A90C-6450-47C7-B3C7-E8BF1242963F}">
      <dsp:nvSpPr>
        <dsp:cNvPr id="0" name=""/>
        <dsp:cNvSpPr/>
      </dsp:nvSpPr>
      <dsp:spPr>
        <a:xfrm>
          <a:off x="0" y="4796541"/>
          <a:ext cx="6373813" cy="9584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EEB7CD-E65A-4416-844C-235A0581C7AF}">
      <dsp:nvSpPr>
        <dsp:cNvPr id="0" name=""/>
        <dsp:cNvSpPr/>
      </dsp:nvSpPr>
      <dsp:spPr>
        <a:xfrm>
          <a:off x="289918" y="5012183"/>
          <a:ext cx="527124" cy="52712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8C9A7-A8EA-4D74-B786-B741C956A10A}">
      <dsp:nvSpPr>
        <dsp:cNvPr id="0" name=""/>
        <dsp:cNvSpPr/>
      </dsp:nvSpPr>
      <dsp:spPr>
        <a:xfrm>
          <a:off x="1106961" y="4796541"/>
          <a:ext cx="5266852" cy="95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32" tIns="101432" rIns="101432" bIns="10143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Jobu?</a:t>
          </a:r>
        </a:p>
      </dsp:txBody>
      <dsp:txXfrm>
        <a:off x="1106961" y="4796541"/>
        <a:ext cx="5266852" cy="958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F4DCF1-ECAF-F7A7-2FE7-5E8E893BC4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1330B0-5BAC-7408-8C3C-78D833684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BC71B-6527-4638-937B-C93EB849CB02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D7EEB3-E0A5-7440-F7ED-F59975ED1E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548D11-7466-6432-3BF5-64A1A1FA59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70580-B89C-4157-871D-6B9318EE5F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15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465A2-8C9C-419F-9FD8-234480873777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F00E9-A49D-4007-B3B9-A3783809E5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9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223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191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649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168F5-3CE0-F929-A497-F223AE4B9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888796-10E7-2150-41E4-703F1E09D1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E1D79C-ED65-E9C3-A257-8C8EA12E5A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DA963-E299-300A-ECB4-7D39A5477B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48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4BEF1-FC7B-BB28-F87A-CC33F59C2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ABA330-C4D1-0F98-6991-7CB246E72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DBC24E-21E8-7D3C-590C-80DB1B078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D89AF0-A55E-3733-DC70-581B647DF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209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1251E-BBFE-F4A0-4970-7DE7BB5B6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7D20F6-CD14-001D-D334-191A2D8104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0FBE98-1CE7-68B6-8669-5475956BBC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69FF-D1E4-2986-ADF4-2501E6EA1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723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05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626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3056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93063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8020" y="662937"/>
            <a:ext cx="4624442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88CE9D0-E6DB-A38D-ED84-A53D0493E6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267450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411926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43C4A872-A473-BFD2-150E-387250C2B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5C8D53B-A579-BCFA-58E8-C386DABC92CD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3A34CAC-4A03-ADDB-E97F-8675E68FC0B3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C733506-2F0D-8F31-52D1-5244F04A706B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9356E3D-E14C-9C43-7CE4-A7156B1E10DB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Title 19">
            <a:extLst>
              <a:ext uri="{FF2B5EF4-FFF2-40B4-BE49-F238E27FC236}">
                <a16:creationId xmlns:a16="http://schemas.microsoft.com/office/drawing/2014/main" id="{85C652DA-55F6-9691-4254-344E0A4E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83924"/>
            <a:ext cx="11090275" cy="168405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4DB7AC4F-2818-7F0D-AC6A-736D5F2C73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0863" y="2419350"/>
            <a:ext cx="11090274" cy="391318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C61DF04-D7CB-2B19-8BB9-3E90A6619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10824" y="1514007"/>
            <a:ext cx="734257" cy="760506"/>
            <a:chOff x="5243759" y="1363788"/>
            <a:chExt cx="734257" cy="76050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DE1CC00-F893-E215-8086-65B6605C5F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EBF50D9-F9B8-ADB3-8B4A-AF19564EE6E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0BE1060-7183-58F8-EEBF-64135EE82BC5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E597A3BE-0D13-9033-E3FD-78202DB79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168304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867D9A-3F3B-94C3-244B-0006226AE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063019" y="3199533"/>
            <a:ext cx="3597052" cy="2615018"/>
            <a:chOff x="4541453" y="3199533"/>
            <a:chExt cx="3597052" cy="2615018"/>
          </a:xfrm>
        </p:grpSpPr>
        <p:sp>
          <p:nvSpPr>
            <p:cNvPr id="13" name="Freeform: Shape 38">
              <a:extLst>
                <a:ext uri="{FF2B5EF4-FFF2-40B4-BE49-F238E27FC236}">
                  <a16:creationId xmlns:a16="http://schemas.microsoft.com/office/drawing/2014/main" id="{955FC3D1-6227-A188-CCDB-11D573FD807A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602175" y="3958416"/>
              <a:ext cx="3536330" cy="1853969"/>
            </a:xfrm>
            <a:custGeom>
              <a:avLst/>
              <a:gdLst>
                <a:gd name="connsiteX0" fmla="*/ 3536330 w 3536330"/>
                <a:gd name="connsiteY0" fmla="*/ 1853969 h 1853969"/>
                <a:gd name="connsiteX1" fmla="*/ 1682362 w 3536330"/>
                <a:gd name="connsiteY1" fmla="*/ 0 h 1853969"/>
                <a:gd name="connsiteX2" fmla="*/ 52157 w 3536330"/>
                <a:gd name="connsiteY2" fmla="*/ 970257 h 1853969"/>
                <a:gd name="connsiteX3" fmla="*/ 0 w 3536330"/>
                <a:gd name="connsiteY3" fmla="*/ 1078528 h 1853969"/>
                <a:gd name="connsiteX4" fmla="*/ 757215 w 3536330"/>
                <a:gd name="connsiteY4" fmla="*/ 1835743 h 1853969"/>
                <a:gd name="connsiteX5" fmla="*/ 774211 w 3536330"/>
                <a:gd name="connsiteY5" fmla="*/ 1667149 h 1853969"/>
                <a:gd name="connsiteX6" fmla="*/ 1682362 w 3536330"/>
                <a:gd name="connsiteY6" fmla="*/ 926985 h 1853969"/>
                <a:gd name="connsiteX7" fmla="*/ 2609345 w 3536330"/>
                <a:gd name="connsiteY7" fmla="*/ 1853969 h 185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6330" h="1853969">
                  <a:moveTo>
                    <a:pt x="3536330" y="1853969"/>
                  </a:moveTo>
                  <a:cubicBezTo>
                    <a:pt x="3536330" y="830051"/>
                    <a:pt x="2706280" y="0"/>
                    <a:pt x="1682362" y="0"/>
                  </a:cubicBezTo>
                  <a:cubicBezTo>
                    <a:pt x="978418" y="0"/>
                    <a:pt x="366107" y="392328"/>
                    <a:pt x="52157" y="970257"/>
                  </a:cubicBezTo>
                  <a:lnTo>
                    <a:pt x="0" y="1078528"/>
                  </a:lnTo>
                  <a:lnTo>
                    <a:pt x="757215" y="1835743"/>
                  </a:lnTo>
                  <a:lnTo>
                    <a:pt x="774211" y="1667149"/>
                  </a:lnTo>
                  <a:cubicBezTo>
                    <a:pt x="860649" y="1244739"/>
                    <a:pt x="1234397" y="926985"/>
                    <a:pt x="1682362" y="926985"/>
                  </a:cubicBezTo>
                  <a:cubicBezTo>
                    <a:pt x="2194320" y="926985"/>
                    <a:pt x="2609345" y="1342010"/>
                    <a:pt x="2609345" y="1853969"/>
                  </a:cubicBezTo>
                  <a:close/>
                </a:path>
              </a:pathLst>
            </a:custGeom>
            <a:gradFill flip="none" rotWithShape="1">
              <a:gsLst>
                <a:gs pos="97000">
                  <a:schemeClr val="bg2"/>
                </a:gs>
                <a:gs pos="31000">
                  <a:schemeClr val="bg2">
                    <a:lumMod val="90000"/>
                    <a:lumOff val="10000"/>
                  </a:schemeClr>
                </a:gs>
              </a:gsLst>
              <a:lin ang="15000000" scaled="0"/>
              <a:tileRect/>
            </a:gradFill>
            <a:ln>
              <a:noFill/>
            </a:ln>
            <a:effectLst>
              <a:innerShdw blurRad="355600" dist="101600" dir="16200000">
                <a:schemeClr val="accent1">
                  <a:lumMod val="60000"/>
                  <a:lumOff val="40000"/>
                  <a:alpha val="8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E6BE70E-C41E-449D-A48C-4EB6BB7DC20D}"/>
                </a:ext>
              </a:extLst>
            </p:cNvPr>
            <p:cNvGrpSpPr/>
            <p:nvPr/>
          </p:nvGrpSpPr>
          <p:grpSpPr>
            <a:xfrm>
              <a:off x="4541453" y="3199533"/>
              <a:ext cx="3478701" cy="2615018"/>
              <a:chOff x="-481151" y="3199533"/>
              <a:chExt cx="3478701" cy="2615018"/>
            </a:xfrm>
          </p:grpSpPr>
          <p:sp>
            <p:nvSpPr>
              <p:cNvPr id="15" name="Freeform: Shape 32">
                <a:extLst>
                  <a:ext uri="{FF2B5EF4-FFF2-40B4-BE49-F238E27FC236}">
                    <a16:creationId xmlns:a16="http://schemas.microsoft.com/office/drawing/2014/main" id="{B7C0B12B-49BE-7855-18FB-8583C8DD961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8900000" flipV="1">
                <a:off x="-481151" y="3649708"/>
                <a:ext cx="3478701" cy="2164843"/>
              </a:xfrm>
              <a:custGeom>
                <a:avLst/>
                <a:gdLst>
                  <a:gd name="connsiteX0" fmla="*/ 3478701 w 3478701"/>
                  <a:gd name="connsiteY0" fmla="*/ 2164843 h 2164843"/>
                  <a:gd name="connsiteX1" fmla="*/ 1624733 w 3478701"/>
                  <a:gd name="connsiteY1" fmla="*/ 0 h 2164843"/>
                  <a:gd name="connsiteX2" fmla="*/ 87393 w 3478701"/>
                  <a:gd name="connsiteY2" fmla="*/ 954459 h 2164843"/>
                  <a:gd name="connsiteX3" fmla="*/ 0 w 3478701"/>
                  <a:gd name="connsiteY3" fmla="*/ 1122434 h 2164843"/>
                  <a:gd name="connsiteX4" fmla="*/ 736015 w 3478701"/>
                  <a:gd name="connsiteY4" fmla="*/ 1858449 h 2164843"/>
                  <a:gd name="connsiteX5" fmla="*/ 739424 w 3478701"/>
                  <a:gd name="connsiteY5" fmla="*/ 1842964 h 2164843"/>
                  <a:gd name="connsiteX6" fmla="*/ 1624733 w 3478701"/>
                  <a:gd name="connsiteY6" fmla="*/ 1082422 h 2164843"/>
                  <a:gd name="connsiteX7" fmla="*/ 2551716 w 3478701"/>
                  <a:gd name="connsiteY7" fmla="*/ 2164843 h 2164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78701" h="2164843">
                    <a:moveTo>
                      <a:pt x="3478701" y="2164843"/>
                    </a:moveTo>
                    <a:cubicBezTo>
                      <a:pt x="3478701" y="969234"/>
                      <a:pt x="2648651" y="0"/>
                      <a:pt x="1624733" y="0"/>
                    </a:cubicBezTo>
                    <a:cubicBezTo>
                      <a:pt x="984784" y="0"/>
                      <a:pt x="420564" y="378607"/>
                      <a:pt x="87393" y="954459"/>
                    </a:cubicBezTo>
                    <a:lnTo>
                      <a:pt x="0" y="1122434"/>
                    </a:lnTo>
                    <a:lnTo>
                      <a:pt x="736015" y="1858449"/>
                    </a:lnTo>
                    <a:lnTo>
                      <a:pt x="739424" y="1842964"/>
                    </a:lnTo>
                    <a:cubicBezTo>
                      <a:pt x="856791" y="1402344"/>
                      <a:pt x="1208766" y="1082422"/>
                      <a:pt x="1624733" y="1082422"/>
                    </a:cubicBezTo>
                    <a:cubicBezTo>
                      <a:pt x="2136692" y="1082422"/>
                      <a:pt x="2551716" y="1567038"/>
                      <a:pt x="2551716" y="2164843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  <a:lumOff val="50000"/>
                  <a:alpha val="40000"/>
                </a:schemeClr>
              </a:solidFill>
              <a:ln>
                <a:noFill/>
              </a:ln>
              <a:effectLst>
                <a:softEdge rad="381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7C78A37-D378-70D3-D6E3-AB9400EB583E}"/>
                  </a:ext>
                </a:extLst>
              </p:cNvPr>
              <p:cNvSpPr/>
              <p:nvPr userDrawn="1"/>
            </p:nvSpPr>
            <p:spPr>
              <a:xfrm rot="13500000" flipV="1">
                <a:off x="1512277" y="2840042"/>
                <a:ext cx="214196" cy="933178"/>
              </a:xfrm>
              <a:prstGeom prst="ellipse">
                <a:avLst/>
              </a:prstGeom>
              <a:solidFill>
                <a:schemeClr val="bg2">
                  <a:lumMod val="90000"/>
                  <a:lumOff val="10000"/>
                </a:schemeClr>
              </a:solidFill>
              <a:ln>
                <a:noFill/>
              </a:ln>
              <a:effectLst>
                <a:innerShdw blurRad="1270000" dist="2540000">
                  <a:schemeClr val="accent1">
                    <a:lumMod val="60000"/>
                    <a:lumOff val="40000"/>
                    <a:alpha val="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2491172-466F-19CC-B639-A1C3CAB1D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90545" y="4100655"/>
            <a:ext cx="1335600" cy="1262947"/>
            <a:chOff x="10145015" y="2343978"/>
            <a:chExt cx="1335600" cy="1262947"/>
          </a:xfrm>
        </p:grpSpPr>
        <p:sp>
          <p:nvSpPr>
            <p:cNvPr id="18" name="Freeform: Shape 25">
              <a:extLst>
                <a:ext uri="{FF2B5EF4-FFF2-40B4-BE49-F238E27FC236}">
                  <a16:creationId xmlns:a16="http://schemas.microsoft.com/office/drawing/2014/main" id="{45EC885D-265C-397B-5DAF-57A66CDA30B5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601DB21-D937-2F89-DC26-063DFC7800C8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7653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76C4EAC-BBDE-1963-BD72-3BD2A47DC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4045464"/>
            <a:ext cx="11115355" cy="2286000"/>
          </a:xfrm>
        </p:spPr>
        <p:txBody>
          <a:bodyPr anchor="ctr">
            <a:no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92AF4F-2F83-7005-B3AC-6FCC7FB1914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94"/>
            <a:ext cx="12192000" cy="3771878"/>
          </a:xfr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7BF9F63-86BE-5515-AD3C-59481B3FF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299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96D26C0-4AFC-33CC-99BE-317E9A8443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76680"/>
            <a:ext cx="9144000" cy="2286000"/>
          </a:xfrm>
        </p:spPr>
        <p:txBody>
          <a:bodyPr anchor="b">
            <a:no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99840"/>
            <a:ext cx="9144000" cy="228600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99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+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974" y="196900"/>
            <a:ext cx="4899628" cy="2331490"/>
          </a:xfrm>
        </p:spPr>
        <p:txBody>
          <a:bodyPr anchor="b" anchorCtr="0">
            <a:noAutofit/>
          </a:bodyPr>
          <a:lstStyle>
            <a:lvl1pPr algn="r"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3162" y="2827209"/>
            <a:ext cx="4917440" cy="3442144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algn="r">
              <a:defRPr sz="1200">
                <a:solidFill>
                  <a:schemeClr val="tx1"/>
                </a:solidFill>
              </a:defRPr>
            </a:lvl2pPr>
            <a:lvl3pPr algn="r">
              <a:defRPr sz="1200">
                <a:solidFill>
                  <a:schemeClr val="tx1"/>
                </a:solidFill>
              </a:defRPr>
            </a:lvl3pPr>
            <a:lvl4pPr algn="r">
              <a:defRPr sz="1200">
                <a:solidFill>
                  <a:schemeClr val="tx1"/>
                </a:solidFill>
              </a:defRPr>
            </a:lvl4pPr>
            <a:lvl5pPr algn="r"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5588" y="0"/>
            <a:ext cx="6095998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04CD02-7C7D-28DD-85A8-2FD92C29D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803321" y="682622"/>
            <a:ext cx="734257" cy="760506"/>
            <a:chOff x="5243759" y="1363788"/>
            <a:chExt cx="734257" cy="760506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FB7341D0-DC30-9661-B3E0-91DE7C37946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92A118B5-9F91-EA1B-3F95-6BFA5095544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208891A5-91FA-D924-CB46-E74B50635001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BE5F7483-2261-D4C4-30E3-2D379D8CA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189378" y="523262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7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88315"/>
            <a:ext cx="11090274" cy="1332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FC6ED4-22DD-0C3B-D15A-218307AB6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12" name="Freeform: Shape 25">
              <a:extLst>
                <a:ext uri="{FF2B5EF4-FFF2-40B4-BE49-F238E27FC236}">
                  <a16:creationId xmlns:a16="http://schemas.microsoft.com/office/drawing/2014/main" id="{E4CD0F67-4BE8-1120-FCAE-806F9E18DD5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9B74B85-E3CB-E24E-54C6-AB161411D93A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Freeform: Shape 21">
            <a:extLst>
              <a:ext uri="{FF2B5EF4-FFF2-40B4-BE49-F238E27FC236}">
                <a16:creationId xmlns:a16="http://schemas.microsoft.com/office/drawing/2014/main" id="{5781DEED-6608-D622-CA5E-C91FD8645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50862" y="1965095"/>
            <a:ext cx="5435600" cy="39956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4B946DE-F802-2F36-2789-09D7F8604081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01305" y="1965095"/>
            <a:ext cx="5339397" cy="39956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659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E57989ED-9663-5033-AA83-267069FC5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536" y="549274"/>
            <a:ext cx="5179330" cy="2841829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5400" dirty="0"/>
            </a:lvl1pPr>
          </a:lstStyle>
          <a:p>
            <a:pPr lvl="0">
              <a:lnSpc>
                <a:spcPct val="100000"/>
              </a:lnSpc>
            </a:pPr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537" y="3646704"/>
            <a:ext cx="5179330" cy="270616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spcBef>
                <a:spcPts val="1000"/>
              </a:spcBef>
              <a:buNone/>
              <a:defRPr sz="1200">
                <a:solidFill>
                  <a:schemeClr val="tx1"/>
                </a:solidFill>
              </a:defRPr>
            </a:lvl2pPr>
            <a:lvl3pPr marL="914400" indent="0">
              <a:spcBef>
                <a:spcPts val="1000"/>
              </a:spcBef>
              <a:buNone/>
              <a:defRPr sz="1200">
                <a:solidFill>
                  <a:schemeClr val="tx1"/>
                </a:solidFill>
              </a:defRPr>
            </a:lvl3pPr>
            <a:lvl4pPr marL="1371600" indent="0">
              <a:spcBef>
                <a:spcPts val="1000"/>
              </a:spcBef>
              <a:buNone/>
              <a:defRPr sz="1200">
                <a:solidFill>
                  <a:schemeClr val="tx1"/>
                </a:solidFill>
              </a:defRPr>
            </a:lvl4pPr>
            <a:lvl5pPr marL="1828800" indent="0">
              <a:spcBef>
                <a:spcPts val="1000"/>
              </a:spcBef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392876F-0BBD-F80A-DE7F-8831AD3BF3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6138" y="549275"/>
            <a:ext cx="5654675" cy="578802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E08E8E-10CB-55BC-8AFF-E64C800B9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B439260B-AC6B-1C83-1A63-058A7E7EFCC9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ADD32DC-9BAF-DA32-4E29-A6D403E04377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73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346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5650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89351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85868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413379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67432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48230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67354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0587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2" r:id="rId15"/>
    <p:sldLayoutId id="2147483724" r:id="rId16"/>
    <p:sldLayoutId id="2147483726" r:id="rId17"/>
    <p:sldLayoutId id="2147483728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hyperlink" Target="https://tailscale.com/learn/why-split-dns#do-i-need-split-dns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https://docs.docker.com/engine/install/debian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mposerize.com/" TargetMode="External"/><Relationship Id="rId3" Type="http://schemas.openxmlformats.org/officeDocument/2006/relationships/hyperlink" Target="https://cosmos-cloud.io/doc/1%20index/#install-cosmos-as-a-docker-container" TargetMode="External"/><Relationship Id="rId7" Type="http://schemas.openxmlformats.org/officeDocument/2006/relationships/hyperlink" Target="https://selfh.st/apps/" TargetMode="External"/><Relationship Id="rId2" Type="http://schemas.openxmlformats.org/officeDocument/2006/relationships/hyperlink" Target="https://github.com/azukaar/awesome-cosmos-cloud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github.com/1Crazymoney/awesome-selfhosted-saas" TargetMode="External"/><Relationship Id="rId5" Type="http://schemas.openxmlformats.org/officeDocument/2006/relationships/hyperlink" Target="https://github.com/awesome-selfhosted/awesome-selfhosted" TargetMode="External"/><Relationship Id="rId4" Type="http://schemas.openxmlformats.org/officeDocument/2006/relationships/hyperlink" Target="https://guides.engels.zip/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security.org/resources/data-tech-companies-have/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020" y="662937"/>
            <a:ext cx="4624442" cy="2766063"/>
          </a:xfrm>
          <a:noFill/>
        </p:spPr>
        <p:txBody>
          <a:bodyPr anchor="ctr">
            <a:noAutofit/>
          </a:bodyPr>
          <a:lstStyle/>
          <a:p>
            <a:r>
              <a:rPr lang="en-US" dirty="0"/>
              <a:t>Starting Your </a:t>
            </a:r>
            <a:r>
              <a:rPr lang="en-US" dirty="0" err="1"/>
              <a:t>Homelab</a:t>
            </a:r>
            <a:endParaRPr lang="en-US" dirty="0"/>
          </a:p>
        </p:txBody>
      </p:sp>
      <p:pic>
        <p:nvPicPr>
          <p:cNvPr id="8" name="Picture Placeholder 13" descr="Data points digital background">
            <a:extLst>
              <a:ext uri="{FF2B5EF4-FFF2-40B4-BE49-F238E27FC236}">
                <a16:creationId xmlns:a16="http://schemas.microsoft.com/office/drawing/2014/main" id="{53227D59-33F9-9DDB-1C5C-A938A989EE5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6" r="7936"/>
          <a:stretch/>
        </p:blipFill>
        <p:spPr/>
      </p:pic>
      <p:pic>
        <p:nvPicPr>
          <p:cNvPr id="3" name="Picture 2" descr="A cartoon of a child&#10;&#10;AI-generated content may be incorrect.">
            <a:extLst>
              <a:ext uri="{FF2B5EF4-FFF2-40B4-BE49-F238E27FC236}">
                <a16:creationId xmlns:a16="http://schemas.microsoft.com/office/drawing/2014/main" id="{06393227-C75D-82A6-9571-0C71AF79C4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0" y="1045559"/>
            <a:ext cx="4572009" cy="457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76F6C88-A0A9-5B8C-2915-251469260895}"/>
              </a:ext>
            </a:extLst>
          </p:cNvPr>
          <p:cNvSpPr txBox="1">
            <a:spLocks/>
          </p:cNvSpPr>
          <p:nvPr/>
        </p:nvSpPr>
        <p:spPr>
          <a:xfrm>
            <a:off x="7018020" y="4561178"/>
            <a:ext cx="4037455" cy="947707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SciaticNerd.com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9D8278D-70F1-BAE9-2C25-D0AFBBAB881C}"/>
              </a:ext>
            </a:extLst>
          </p:cNvPr>
          <p:cNvSpPr txBox="1">
            <a:spLocks/>
          </p:cNvSpPr>
          <p:nvPr/>
        </p:nvSpPr>
        <p:spPr>
          <a:xfrm>
            <a:off x="7018021" y="5508885"/>
            <a:ext cx="4037455" cy="83648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@SciaticNerd</a:t>
            </a:r>
          </a:p>
        </p:txBody>
      </p:sp>
    </p:spTree>
    <p:extLst>
      <p:ext uri="{BB962C8B-B14F-4D97-AF65-F5344CB8AC3E}">
        <p14:creationId xmlns:p14="http://schemas.microsoft.com/office/powerpoint/2010/main" val="2803092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F129C3-C388-8FD4-6258-234CA66CA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6865FD-471B-E8E7-DD74-8CED98554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800" dirty="0"/>
              <a:t>Use Cases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AD7A7437-2D6C-3976-7980-C5B5A5718C2B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1034850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0265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93C216-0C30-A597-F428-FCB93B696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7CBB7A-3BD2-1087-EFC0-254489770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Get A Free Password Manager Account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Content Placeholder 8">
            <a:extLst>
              <a:ext uri="{FF2B5EF4-FFF2-40B4-BE49-F238E27FC236}">
                <a16:creationId xmlns:a16="http://schemas.microsoft.com/office/drawing/2014/main" id="{C6DB0C56-D4DA-78B5-FC57-47007D3C3B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7676477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7448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C205DA-65BA-63C4-2663-46731A1E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3CDB11-4315-D04B-FAD6-797C90A01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800" dirty="0"/>
              <a:t>Things to Consider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85EDF778-EF0F-8480-2197-0BB811B4D97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08551105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6207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F2F489-D461-855D-C02B-49B832792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24FB1-7E92-73D6-1D41-85F51CCFF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800" dirty="0"/>
              <a:t>Stages of the Build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D8858A20-3D4C-DED0-6726-4408E16B257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10472396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555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620BB-F30B-27D8-B304-5AF10148B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Stages: Building Things Out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2CB86544-1AD9-0295-8E84-7BD2AFA6CB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098311"/>
              </p:ext>
            </p:extLst>
          </p:nvPr>
        </p:nvGraphicFramePr>
        <p:xfrm>
          <a:off x="3661344" y="1750060"/>
          <a:ext cx="7345362" cy="4342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7856E1-1E29-774E-3A5B-3A0CFF5D7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2931094" cy="4342765"/>
          </a:xfrm>
        </p:spPr>
        <p:txBody>
          <a:bodyPr/>
          <a:lstStyle/>
          <a:p>
            <a:r>
              <a:rPr lang="en-US" dirty="0"/>
              <a:t>Establish Email</a:t>
            </a:r>
          </a:p>
          <a:p>
            <a:r>
              <a:rPr lang="en-US" dirty="0"/>
              <a:t>Make boot media</a:t>
            </a:r>
          </a:p>
          <a:p>
            <a:r>
              <a:rPr lang="en-US" dirty="0"/>
              <a:t>Install / Updates</a:t>
            </a:r>
          </a:p>
          <a:p>
            <a:r>
              <a:rPr lang="en-US" dirty="0"/>
              <a:t>VPN Connection</a:t>
            </a:r>
          </a:p>
          <a:p>
            <a:r>
              <a:rPr lang="en-US" dirty="0"/>
              <a:t>Domain Stuff</a:t>
            </a:r>
          </a:p>
          <a:p>
            <a:r>
              <a:rPr lang="en-US" dirty="0"/>
              <a:t>Setup Platform</a:t>
            </a:r>
          </a:p>
        </p:txBody>
      </p:sp>
    </p:spTree>
    <p:extLst>
      <p:ext uri="{BB962C8B-B14F-4D97-AF65-F5344CB8AC3E}">
        <p14:creationId xmlns:p14="http://schemas.microsoft.com/office/powerpoint/2010/main" val="3671002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3AFBCA-8F91-5055-B83C-9AE0BB30A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sz="4100"/>
              <a:t>Recommended Accounts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266EB-2B3E-D85B-1664-06EBF4FC9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For this demo</a:t>
            </a:r>
          </a:p>
          <a:p>
            <a:r>
              <a:rPr lang="en-US" dirty="0"/>
              <a:t>Password Manager</a:t>
            </a:r>
          </a:p>
          <a:p>
            <a:r>
              <a:rPr lang="en-US" dirty="0"/>
              <a:t>New Email</a:t>
            </a:r>
          </a:p>
          <a:p>
            <a:r>
              <a:rPr lang="en-US" dirty="0"/>
              <a:t>Email &gt;&gt; </a:t>
            </a:r>
            <a:r>
              <a:rPr lang="en-US" dirty="0" err="1"/>
              <a:t>Tailscale</a:t>
            </a:r>
            <a:endParaRPr lang="en-US" dirty="0"/>
          </a:p>
          <a:p>
            <a:r>
              <a:rPr lang="en-US" dirty="0"/>
              <a:t>GitHub &gt;&gt; </a:t>
            </a:r>
            <a:r>
              <a:rPr lang="en-US" dirty="0" err="1"/>
              <a:t>DuckDNS</a:t>
            </a:r>
            <a:endParaRPr lang="en-US" dirty="0"/>
          </a:p>
          <a:p>
            <a:r>
              <a:rPr lang="en-US" dirty="0"/>
              <a:t>GitHub &gt;&gt; </a:t>
            </a:r>
            <a:r>
              <a:rPr lang="en-US" dirty="0" err="1"/>
              <a:t>LetsEncrypt</a:t>
            </a:r>
            <a:endParaRPr lang="en-US" dirty="0"/>
          </a:p>
        </p:txBody>
      </p:sp>
      <p:pic>
        <p:nvPicPr>
          <p:cNvPr id="5" name="Picture 4" descr="Colorful envelopes">
            <a:extLst>
              <a:ext uri="{FF2B5EF4-FFF2-40B4-BE49-F238E27FC236}">
                <a16:creationId xmlns:a16="http://schemas.microsoft.com/office/drawing/2014/main" id="{D04531D7-60BA-8D82-FF29-238D8ACDBA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210" r="21210"/>
          <a:stretch/>
        </p:blipFill>
        <p:spPr>
          <a:xfrm>
            <a:off x="5719706" y="606796"/>
            <a:ext cx="4868976" cy="5644408"/>
          </a:xfrm>
          <a:custGeom>
            <a:avLst/>
            <a:gdLst/>
            <a:ahLst/>
            <a:cxnLst/>
            <a:rect l="l" t="t" r="r" b="b"/>
            <a:pathLst>
              <a:path w="4868976" h="5644408">
                <a:moveTo>
                  <a:pt x="2398421" y="0"/>
                </a:moveTo>
                <a:lnTo>
                  <a:pt x="4868974" y="1424628"/>
                </a:lnTo>
                <a:lnTo>
                  <a:pt x="4868976" y="1424625"/>
                </a:lnTo>
                <a:lnTo>
                  <a:pt x="4868976" y="1424628"/>
                </a:lnTo>
                <a:lnTo>
                  <a:pt x="4868976" y="4219781"/>
                </a:lnTo>
                <a:lnTo>
                  <a:pt x="2398419" y="5644408"/>
                </a:lnTo>
                <a:lnTo>
                  <a:pt x="0" y="4219781"/>
                </a:lnTo>
                <a:lnTo>
                  <a:pt x="0" y="1424628"/>
                </a:lnTo>
                <a:lnTo>
                  <a:pt x="0" y="1424625"/>
                </a:lnTo>
                <a:lnTo>
                  <a:pt x="3" y="1424628"/>
                </a:lnTo>
                <a:close/>
              </a:path>
            </a:pathLst>
          </a:cu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C4967C49-2278-4724-94A5-A258F20C3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66428" y="2112234"/>
            <a:ext cx="1335600" cy="1262947"/>
            <a:chOff x="10145015" y="2343978"/>
            <a:chExt cx="1335600" cy="1262947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5513748-F890-422C-8BC7-7C16A7D3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93B83E9-9019-4D2F-B887-BD399181B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5171FAFB-7223-4BE1-983D-8A0626EAC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612" y="57328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99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3AFBCA-8F91-5055-B83C-9AE0BB30A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80363"/>
            <a:ext cx="5437188" cy="1333055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Accounts for </a:t>
            </a:r>
            <a:r>
              <a:rPr lang="en-US" dirty="0" err="1"/>
              <a:t>Tailscale</a:t>
            </a:r>
            <a:r>
              <a:rPr lang="en-US" dirty="0"/>
              <a:t> Login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F8F457-0192-4F9A-9EEF-D784521FA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02932" y="412017"/>
            <a:ext cx="667800" cy="631474"/>
            <a:chOff x="8069541" y="1262702"/>
            <a:chExt cx="667800" cy="631474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11A27EA-330C-4F31-9051-19CBAE9788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>
              <a:off x="8069541" y="1262702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10200000" scaled="0"/>
            </a:gradFill>
            <a:ln>
              <a:noFill/>
            </a:ln>
            <a:effectLst>
              <a:innerShdw blurRad="127000" dist="50800" dir="42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86FC59F-EC76-4A7A-AF75-507FBE3B5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8332341" y="1436239"/>
              <a:ext cx="270000" cy="540000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Colorful envelopes">
            <a:extLst>
              <a:ext uri="{FF2B5EF4-FFF2-40B4-BE49-F238E27FC236}">
                <a16:creationId xmlns:a16="http://schemas.microsoft.com/office/drawing/2014/main" id="{D04531D7-60BA-8D82-FF29-238D8ACDBA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24" r="-2" b="-2"/>
          <a:stretch/>
        </p:blipFill>
        <p:spPr>
          <a:xfrm>
            <a:off x="550863" y="2530474"/>
            <a:ext cx="5773738" cy="3779838"/>
          </a:xfrm>
          <a:custGeom>
            <a:avLst/>
            <a:gdLst/>
            <a:ahLst/>
            <a:cxnLst/>
            <a:rect l="l" t="t" r="r" b="b"/>
            <a:pathLst>
              <a:path w="5773738" h="3779838">
                <a:moveTo>
                  <a:pt x="0" y="0"/>
                </a:moveTo>
                <a:lnTo>
                  <a:pt x="5773738" y="0"/>
                </a:lnTo>
                <a:lnTo>
                  <a:pt x="5773738" y="3779838"/>
                </a:lnTo>
                <a:lnTo>
                  <a:pt x="0" y="3779838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266EB-2B3E-D85B-1664-06EBF4FC9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0575" y="1520825"/>
            <a:ext cx="4500562" cy="4572000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/>
              <a:t>A NEW Email Address to use as an Identity Provider</a:t>
            </a:r>
          </a:p>
          <a:p>
            <a:r>
              <a:rPr lang="en-US" sz="2800" dirty="0"/>
              <a:t>Apple</a:t>
            </a:r>
          </a:p>
          <a:p>
            <a:r>
              <a:rPr lang="en-US" sz="2800" dirty="0"/>
              <a:t>Google</a:t>
            </a:r>
          </a:p>
          <a:p>
            <a:r>
              <a:rPr lang="en-US" sz="2800" dirty="0"/>
              <a:t>Microsoft</a:t>
            </a:r>
          </a:p>
          <a:p>
            <a:r>
              <a:rPr lang="en-US" sz="2800" dirty="0"/>
              <a:t>Okta</a:t>
            </a:r>
          </a:p>
          <a:p>
            <a:r>
              <a:rPr lang="en-US" sz="2800" dirty="0"/>
              <a:t>OneLogin</a:t>
            </a:r>
          </a:p>
          <a:p>
            <a:r>
              <a:rPr lang="en-US" sz="2800" dirty="0"/>
              <a:t>OIDC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E6AA126-9DDC-4FBE-AEE6-8D0E982B0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2295" y="6121100"/>
            <a:ext cx="1080000" cy="736900"/>
          </a:xfrm>
          <a:custGeom>
            <a:avLst/>
            <a:gdLst>
              <a:gd name="connsiteX0" fmla="*/ 540000 w 1080000"/>
              <a:gd name="connsiteY0" fmla="*/ 0 h 736900"/>
              <a:gd name="connsiteX1" fmla="*/ 1080000 w 1080000"/>
              <a:gd name="connsiteY1" fmla="*/ 540000 h 736900"/>
              <a:gd name="connsiteX2" fmla="*/ 1069029 w 1080000"/>
              <a:gd name="connsiteY2" fmla="*/ 648829 h 736900"/>
              <a:gd name="connsiteX3" fmla="*/ 1041691 w 1080000"/>
              <a:gd name="connsiteY3" fmla="*/ 736900 h 736900"/>
              <a:gd name="connsiteX4" fmla="*/ 38310 w 1080000"/>
              <a:gd name="connsiteY4" fmla="*/ 736900 h 736900"/>
              <a:gd name="connsiteX5" fmla="*/ 10971 w 1080000"/>
              <a:gd name="connsiteY5" fmla="*/ 648829 h 736900"/>
              <a:gd name="connsiteX6" fmla="*/ 0 w 1080000"/>
              <a:gd name="connsiteY6" fmla="*/ 540000 h 736900"/>
              <a:gd name="connsiteX7" fmla="*/ 540000 w 1080000"/>
              <a:gd name="connsiteY7" fmla="*/ 0 h 73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0000" h="736900">
                <a:moveTo>
                  <a:pt x="540000" y="0"/>
                </a:moveTo>
                <a:cubicBezTo>
                  <a:pt x="838234" y="0"/>
                  <a:pt x="1080000" y="241766"/>
                  <a:pt x="1080000" y="540000"/>
                </a:cubicBezTo>
                <a:cubicBezTo>
                  <a:pt x="1080000" y="577280"/>
                  <a:pt x="1076223" y="613676"/>
                  <a:pt x="1069029" y="648829"/>
                </a:cubicBezTo>
                <a:lnTo>
                  <a:pt x="1041691" y="736900"/>
                </a:lnTo>
                <a:lnTo>
                  <a:pt x="38310" y="736900"/>
                </a:lnTo>
                <a:lnTo>
                  <a:pt x="10971" y="648829"/>
                </a:lnTo>
                <a:cubicBezTo>
                  <a:pt x="3778" y="613676"/>
                  <a:pt x="0" y="577280"/>
                  <a:pt x="0" y="540000"/>
                </a:cubicBezTo>
                <a:cubicBezTo>
                  <a:pt x="0" y="241766"/>
                  <a:pt x="241766" y="0"/>
                  <a:pt x="540000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76200" dir="1926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25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EBB77-663E-C04F-0547-5D9BD2DE3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Stages: Accounts for other Accounts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F8BF904-0E37-48FF-FE53-B940D887BE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6284566"/>
              </p:ext>
            </p:extLst>
          </p:nvPr>
        </p:nvGraphicFramePr>
        <p:xfrm>
          <a:off x="550863" y="2112963"/>
          <a:ext cx="11090275" cy="3979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5667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30F77-798F-F973-FBF3-244932F7D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Stages: Establishing Trust and AuthN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E4A88D2-9460-B864-4621-F04E5F1F46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249477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1632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EB7358-899E-F043-B638-9CE69C468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Stages:</a:t>
            </a:r>
            <a:br>
              <a:rPr lang="en-US" dirty="0"/>
            </a:br>
            <a:r>
              <a:rPr lang="en-US" dirty="0"/>
              <a:t>Your Build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903E8-641C-58EA-9394-68119CDD8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r>
              <a:rPr lang="en-US" sz="3200" dirty="0"/>
              <a:t>Pi3 + powered external drive</a:t>
            </a:r>
          </a:p>
          <a:p>
            <a:r>
              <a:rPr lang="en-US" sz="3200" dirty="0"/>
              <a:t>Pi4 + NVME</a:t>
            </a:r>
          </a:p>
          <a:p>
            <a:r>
              <a:rPr lang="en-US" sz="3200" dirty="0"/>
              <a:t>Old PC</a:t>
            </a:r>
          </a:p>
          <a:p>
            <a:r>
              <a:rPr lang="en-US" sz="3200" dirty="0"/>
              <a:t>Cloud VPS</a:t>
            </a:r>
          </a:p>
        </p:txBody>
      </p:sp>
      <p:pic>
        <p:nvPicPr>
          <p:cNvPr id="5" name="Picture 4" descr="Electronic circuit board">
            <a:extLst>
              <a:ext uri="{FF2B5EF4-FFF2-40B4-BE49-F238E27FC236}">
                <a16:creationId xmlns:a16="http://schemas.microsoft.com/office/drawing/2014/main" id="{7B76F0F9-4EE5-6CF9-4746-5D79AA7B88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628" r="-1" b="-1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688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034E89-1952-5288-08A0-70A4A73BE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Disclaimer: There are other and likely better ways to do all this. This is just what’s working so far</a:t>
            </a:r>
          </a:p>
        </p:txBody>
      </p:sp>
      <p:pic>
        <p:nvPicPr>
          <p:cNvPr id="11" name="Picture Placeholder 15" descr="Data points digital background">
            <a:extLst>
              <a:ext uri="{FF2B5EF4-FFF2-40B4-BE49-F238E27FC236}">
                <a16:creationId xmlns:a16="http://schemas.microsoft.com/office/drawing/2014/main" id="{A496DCE5-C34A-22C2-A9D8-E90DFC8CE8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0" r="34500" b="-1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73840CF4-F848-4FE0-AEA6-C9E806911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20950" y="549275"/>
            <a:ext cx="667802" cy="631474"/>
            <a:chOff x="10478914" y="1506691"/>
            <a:chExt cx="667802" cy="63147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4B46153-41DB-494F-9B08-EBCCF2728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B6D42DA-2D84-4A50-A359-7A5C651B1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94459D96-B947-4C7F-8BCA-915F8B07C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2954" y="5171203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48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DE9EAB-9053-92D0-354D-3A6749376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Stages: Pi Prep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429CEDC-006F-92EE-1822-DE868DCEF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r>
              <a:rPr lang="en-US" sz="1600" dirty="0"/>
              <a:t>Choose your type of Pi</a:t>
            </a:r>
          </a:p>
          <a:p>
            <a:r>
              <a:rPr lang="en-US" sz="1600" dirty="0"/>
              <a:t>Select Choose OS</a:t>
            </a:r>
          </a:p>
          <a:p>
            <a:r>
              <a:rPr lang="en-US" sz="1600" dirty="0"/>
              <a:t>Raspberry Pi OS (Other)</a:t>
            </a:r>
          </a:p>
          <a:p>
            <a:endParaRPr lang="en-US" sz="1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66914CA-0E80-1B94-11D3-47D65E43CC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48" r="20037" b="-1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44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224168-39A6-CA7E-23F7-AEF123F5D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BB3DF-4A0A-F76B-5754-EDBBA7F05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Stages: Pi Prep Cont’d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43C386-9E8C-9ECE-3F1C-0C9F69CC4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r>
              <a:rPr lang="en-US" sz="1600" dirty="0"/>
              <a:t>Select Raspberry Pi OS Lite (64-bit)</a:t>
            </a:r>
          </a:p>
          <a:p>
            <a:r>
              <a:rPr lang="en-US" sz="1600" dirty="0"/>
              <a:t>Goal: Headless</a:t>
            </a:r>
          </a:p>
          <a:p>
            <a:r>
              <a:rPr lang="en-US" sz="1600" dirty="0"/>
              <a:t>Choose your storage</a:t>
            </a:r>
          </a:p>
          <a:p>
            <a:pPr lvl="1"/>
            <a:r>
              <a:rPr lang="en-US" dirty="0"/>
              <a:t>Powered HDD</a:t>
            </a:r>
          </a:p>
          <a:p>
            <a:pPr lvl="1"/>
            <a:r>
              <a:rPr lang="en-US" dirty="0"/>
              <a:t>NVME in a case</a:t>
            </a:r>
          </a:p>
          <a:p>
            <a:r>
              <a:rPr lang="en-US" dirty="0"/>
              <a:t>Select Next</a:t>
            </a:r>
          </a:p>
          <a:p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1E58B2-BCE1-0720-CDF0-802D83B596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45" r="18139" b="-1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92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B0E88E-388D-9627-27AC-4D2F7A74B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9D2B50-C1DB-FB35-2D60-E0C0996E7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Stages: More Pi Prep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6A86F36-C75D-B8E3-62CB-F44E35FAA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r>
              <a:rPr lang="en-US" sz="1600" dirty="0"/>
              <a:t>After clicking Next</a:t>
            </a:r>
          </a:p>
          <a:p>
            <a:r>
              <a:rPr lang="en-US" sz="1600" dirty="0"/>
              <a:t>Click Edit to prep settings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04902D-A190-565F-8BB9-E375CE2301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808" r="14377" b="-1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648A3C2-CB2D-23BC-1725-E3E6ED495DDF}"/>
              </a:ext>
            </a:extLst>
          </p:cNvPr>
          <p:cNvSpPr/>
          <p:nvPr/>
        </p:nvSpPr>
        <p:spPr>
          <a:xfrm>
            <a:off x="4866288" y="4172607"/>
            <a:ext cx="1776248" cy="557048"/>
          </a:xfrm>
          <a:prstGeom prst="round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Arrow: Rotate right with solid fill">
            <a:extLst>
              <a:ext uri="{FF2B5EF4-FFF2-40B4-BE49-F238E27FC236}">
                <a16:creationId xmlns:a16="http://schemas.microsoft.com/office/drawing/2014/main" id="{3F0268AC-D6A2-6D04-3831-3EB959390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7251" y="353690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64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A2139F-C530-9574-BEBC-72C4096DE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1551F7-2DB8-8DC4-2194-601D39C1C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5437185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Stages: More Pi Prep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AB5CECB-620A-979D-948A-CA2F618C0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5437187" cy="3415519"/>
          </a:xfrm>
        </p:spPr>
        <p:txBody>
          <a:bodyPr anchor="t">
            <a:normAutofit/>
          </a:bodyPr>
          <a:lstStyle/>
          <a:p>
            <a:r>
              <a:rPr lang="en-US" sz="2000" dirty="0"/>
              <a:t>Set your desired hostname</a:t>
            </a:r>
          </a:p>
          <a:p>
            <a:r>
              <a:rPr lang="en-US" sz="2000" dirty="0"/>
              <a:t>Login details</a:t>
            </a:r>
          </a:p>
          <a:p>
            <a:r>
              <a:rPr lang="en-US" sz="2000" dirty="0"/>
              <a:t>Wi-Fi Details, Country, </a:t>
            </a:r>
            <a:r>
              <a:rPr lang="en-US" sz="2000" dirty="0" err="1"/>
              <a:t>Timezone</a:t>
            </a:r>
            <a:endParaRPr lang="en-US" sz="2000" dirty="0"/>
          </a:p>
          <a:p>
            <a:r>
              <a:rPr lang="en-US" sz="2000" dirty="0"/>
              <a:t>Make sure SSH is set up on the Services tab</a:t>
            </a:r>
          </a:p>
          <a:p>
            <a:r>
              <a:rPr lang="en-US" sz="2000" dirty="0"/>
              <a:t>Click Save</a:t>
            </a:r>
          </a:p>
          <a:p>
            <a:r>
              <a:rPr lang="en-US" sz="2000" dirty="0"/>
              <a:t>Now click YES to write the changes to media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297E74-4169-235A-24BD-55875000D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661" y="549275"/>
            <a:ext cx="4693950" cy="5759450"/>
          </a:xfrm>
          <a:custGeom>
            <a:avLst/>
            <a:gdLst/>
            <a:ahLst/>
            <a:cxnLst/>
            <a:rect l="l" t="t" r="r" b="b"/>
            <a:pathLst>
              <a:path w="4713922" h="5759450">
                <a:moveTo>
                  <a:pt x="0" y="0"/>
                </a:moveTo>
                <a:lnTo>
                  <a:pt x="4713922" y="0"/>
                </a:lnTo>
                <a:lnTo>
                  <a:pt x="4713922" y="5759450"/>
                </a:lnTo>
                <a:lnTo>
                  <a:pt x="0" y="57594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03103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D8310A-5854-A9A8-23E2-7761E851D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B1F5A7E4-6D4C-BF4A-BD57-C4607FDCB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19D81A-CB0E-B98A-296A-8C4A61126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5437185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Stages: More Pi Prep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99A79CA-5AA2-55FB-AFED-90767B049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5437187" cy="3415519"/>
          </a:xfrm>
        </p:spPr>
        <p:txBody>
          <a:bodyPr anchor="t">
            <a:normAutofit/>
          </a:bodyPr>
          <a:lstStyle/>
          <a:p>
            <a:r>
              <a:rPr lang="en-US" sz="2000" dirty="0"/>
              <a:t>Set your desired hostname</a:t>
            </a:r>
          </a:p>
          <a:p>
            <a:r>
              <a:rPr lang="en-US" sz="2000" dirty="0"/>
              <a:t>Login details</a:t>
            </a:r>
          </a:p>
          <a:p>
            <a:r>
              <a:rPr lang="en-US" sz="2000" dirty="0"/>
              <a:t>Wi-Fi Details, Country, </a:t>
            </a:r>
            <a:r>
              <a:rPr lang="en-US" sz="2000" dirty="0" err="1"/>
              <a:t>Timezone</a:t>
            </a:r>
            <a:endParaRPr lang="en-US" sz="2000" dirty="0"/>
          </a:p>
          <a:p>
            <a:r>
              <a:rPr lang="en-US" sz="2000" dirty="0"/>
              <a:t>Make sure SSH is set up on the Services tab</a:t>
            </a:r>
          </a:p>
          <a:p>
            <a:r>
              <a:rPr lang="en-US" sz="2000" dirty="0"/>
              <a:t>Click Save</a:t>
            </a:r>
          </a:p>
          <a:p>
            <a:r>
              <a:rPr lang="en-US" sz="2000" dirty="0"/>
              <a:t>Now click YES to write the changes to media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F2F85A-5196-8447-6340-6A6FADDB94F1}"/>
              </a:ext>
            </a:extLst>
          </p:cNvPr>
          <p:cNvSpPr txBox="1"/>
          <p:nvPr/>
        </p:nvSpPr>
        <p:spPr>
          <a:xfrm>
            <a:off x="4025462" y="205822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https://support.google.com/mail/answer/56256?hl=en</a:t>
            </a:r>
          </a:p>
        </p:txBody>
      </p:sp>
    </p:spTree>
    <p:extLst>
      <p:ext uri="{BB962C8B-B14F-4D97-AF65-F5344CB8AC3E}">
        <p14:creationId xmlns:p14="http://schemas.microsoft.com/office/powerpoint/2010/main" val="1123727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F29F5-057C-9605-6760-6417E3122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Extra Display Tip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F6E16E3-B622-C14E-D2C0-0954AD4E7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r>
              <a:rPr lang="en-US" sz="2800" dirty="0"/>
              <a:t>Need a spare monitor?</a:t>
            </a:r>
          </a:p>
          <a:p>
            <a:r>
              <a:rPr lang="en-US" sz="2800" dirty="0"/>
              <a:t>HDMI capture device</a:t>
            </a:r>
          </a:p>
          <a:p>
            <a:r>
              <a:rPr lang="en-US" sz="2800" dirty="0"/>
              <a:t>Use camera app</a:t>
            </a:r>
          </a:p>
          <a:p>
            <a:pPr lvl="1"/>
            <a:r>
              <a:rPr lang="en-US" dirty="0"/>
              <a:t>Windows: Camera</a:t>
            </a:r>
          </a:p>
          <a:p>
            <a:pPr lvl="1"/>
            <a:r>
              <a:rPr lang="en-US" dirty="0"/>
              <a:t>Mac: </a:t>
            </a:r>
            <a:r>
              <a:rPr lang="en-US" dirty="0" err="1"/>
              <a:t>PhotoBooth</a:t>
            </a:r>
            <a:endParaRPr lang="en-US" dirty="0"/>
          </a:p>
          <a:p>
            <a:pPr lvl="1"/>
            <a:r>
              <a:rPr lang="en-US" dirty="0"/>
              <a:t>OBS: Video Capture device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42AA4F-54F1-6378-E5D7-399D1058A7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88" r="28540" b="2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977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400765-D835-35BC-ECC8-5AA434CC1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206DBA-29E1-0038-93D0-A174AD1D6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Extra Display Tip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5AAF81F-E896-2EC6-BD81-357AD2365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 lnSpcReduction="10000"/>
          </a:bodyPr>
          <a:lstStyle/>
          <a:p>
            <a:r>
              <a:rPr lang="en-US" sz="2800" dirty="0"/>
              <a:t>See machine’s display</a:t>
            </a:r>
          </a:p>
          <a:p>
            <a:r>
              <a:rPr lang="en-US" sz="2800" dirty="0"/>
              <a:t>Requires separate keyboard</a:t>
            </a:r>
          </a:p>
          <a:p>
            <a:r>
              <a:rPr lang="en-US" sz="2800" dirty="0"/>
              <a:t>Easier if you can SSH</a:t>
            </a:r>
          </a:p>
          <a:p>
            <a:r>
              <a:rPr lang="en-US" sz="2800" dirty="0"/>
              <a:t>Allows correction if remote not working</a:t>
            </a:r>
          </a:p>
        </p:txBody>
      </p:sp>
      <p:pic>
        <p:nvPicPr>
          <p:cNvPr id="4" name="Picture 3" descr="A computer screen with green and blue text&#10;&#10;AI-generated content may be incorrect.">
            <a:extLst>
              <a:ext uri="{FF2B5EF4-FFF2-40B4-BE49-F238E27FC236}">
                <a16:creationId xmlns:a16="http://schemas.microsoft.com/office/drawing/2014/main" id="{6D97D977-BA9F-3D12-1709-25ECBDA39AC3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rcRect r="47912" b="1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225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078CEA-7DE6-4D28-860E-9C26D5D42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C9E895-529D-2EA5-B802-91CF9FDAF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Standard first Debian Steps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CD05A8F-59EA-DDF3-9CB0-700F0C727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565525" cy="3415519"/>
          </a:xfrm>
        </p:spPr>
        <p:txBody>
          <a:bodyPr anchor="t">
            <a:normAutofit/>
          </a:bodyPr>
          <a:lstStyle/>
          <a:p>
            <a:r>
              <a:rPr lang="en-US" sz="1600" dirty="0"/>
              <a:t>Same either direct or over SSH</a:t>
            </a:r>
          </a:p>
          <a:p>
            <a:r>
              <a:rPr lang="en-US" sz="1600" dirty="0"/>
              <a:t>Now we get to the waiting</a:t>
            </a:r>
          </a:p>
          <a:p>
            <a:r>
              <a:rPr lang="en-US" sz="1600" dirty="0"/>
              <a:t>What if you can’t get connected??</a:t>
            </a:r>
          </a:p>
          <a:p>
            <a:r>
              <a:rPr lang="en-US" sz="1600" dirty="0"/>
              <a:t>Networking issues can be a thing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34541E-3BB8-4262-06FA-1F1EEFA82113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rcRect l="5971" r="39434" b="1"/>
          <a:stretch/>
        </p:blipFill>
        <p:spPr>
          <a:xfrm>
            <a:off x="4550896" y="-3"/>
            <a:ext cx="7641102" cy="3429002"/>
          </a:xfrm>
          <a:custGeom>
            <a:avLst/>
            <a:gdLst/>
            <a:ahLst/>
            <a:cxnLst/>
            <a:rect l="l" t="t" r="r" b="b"/>
            <a:pathLst>
              <a:path w="7641102" h="3429002">
                <a:moveTo>
                  <a:pt x="0" y="0"/>
                </a:moveTo>
                <a:lnTo>
                  <a:pt x="7641102" y="0"/>
                </a:lnTo>
                <a:lnTo>
                  <a:pt x="7641102" y="3429002"/>
                </a:lnTo>
                <a:lnTo>
                  <a:pt x="0" y="3429002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3B637D-A226-3AB3-7DC3-82510B48C164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rcRect l="4071" r="44120"/>
          <a:stretch/>
        </p:blipFill>
        <p:spPr>
          <a:xfrm>
            <a:off x="4550902" y="3428999"/>
            <a:ext cx="7641101" cy="3429002"/>
          </a:xfrm>
          <a:custGeom>
            <a:avLst/>
            <a:gdLst/>
            <a:ahLst/>
            <a:cxnLst/>
            <a:rect l="l" t="t" r="r" b="b"/>
            <a:pathLst>
              <a:path w="7641101" h="3429001">
                <a:moveTo>
                  <a:pt x="0" y="0"/>
                </a:moveTo>
                <a:lnTo>
                  <a:pt x="7641101" y="0"/>
                </a:lnTo>
                <a:lnTo>
                  <a:pt x="7641101" y="3429001"/>
                </a:lnTo>
                <a:lnTo>
                  <a:pt x="0" y="3429001"/>
                </a:lnTo>
                <a:close/>
              </a:path>
            </a:pathLst>
          </a:cu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C7D42B-1C57-AD20-969C-D99604F63687}"/>
              </a:ext>
            </a:extLst>
          </p:cNvPr>
          <p:cNvSpPr txBox="1"/>
          <p:nvPr/>
        </p:nvSpPr>
        <p:spPr>
          <a:xfrm>
            <a:off x="5060688" y="1329778"/>
            <a:ext cx="6621517" cy="769441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dirty="0"/>
              <a:t>$ </a:t>
            </a:r>
            <a:r>
              <a:rPr lang="en-US" sz="4400" dirty="0" err="1"/>
              <a:t>sudo</a:t>
            </a:r>
            <a:r>
              <a:rPr lang="en-US" sz="4400" dirty="0"/>
              <a:t> apt update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BEE213-D7C2-FBD0-3BA3-71A25DD5BC2D}"/>
              </a:ext>
            </a:extLst>
          </p:cNvPr>
          <p:cNvSpPr txBox="1"/>
          <p:nvPr/>
        </p:nvSpPr>
        <p:spPr>
          <a:xfrm>
            <a:off x="5060688" y="4443949"/>
            <a:ext cx="6621517" cy="769441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dirty="0"/>
              <a:t>$ </a:t>
            </a:r>
            <a:r>
              <a:rPr lang="en-US" sz="4400" dirty="0" err="1"/>
              <a:t>sudo</a:t>
            </a:r>
            <a:r>
              <a:rPr lang="en-US" sz="4400" dirty="0"/>
              <a:t> apt upgrade -y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2B332FF-CE99-3301-1FCB-82CB8D5CD8C5}"/>
              </a:ext>
            </a:extLst>
          </p:cNvPr>
          <p:cNvCxnSpPr/>
          <p:nvPr/>
        </p:nvCxnSpPr>
        <p:spPr>
          <a:xfrm>
            <a:off x="4771697" y="3394844"/>
            <a:ext cx="699988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703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40D0C2-07BB-EE5B-1AFE-660A9D266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AF205FD-EE88-1161-87B8-F0C290A0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331476"/>
            <a:ext cx="4399510" cy="4405651"/>
          </a:xfrm>
        </p:spPr>
        <p:txBody>
          <a:bodyPr>
            <a:normAutofit/>
          </a:bodyPr>
          <a:lstStyle/>
          <a:p>
            <a:r>
              <a:rPr lang="en-US" dirty="0"/>
              <a:t>$ </a:t>
            </a:r>
            <a:r>
              <a:rPr lang="en-US" dirty="0" err="1"/>
              <a:t>sudo</a:t>
            </a:r>
            <a:r>
              <a:rPr lang="en-US" dirty="0"/>
              <a:t> </a:t>
            </a:r>
            <a:r>
              <a:rPr lang="en-US" dirty="0" err="1"/>
              <a:t>nmcli</a:t>
            </a:r>
            <a:r>
              <a:rPr lang="en-US" dirty="0"/>
              <a:t> connection</a:t>
            </a:r>
            <a:br>
              <a:rPr lang="en-US" dirty="0"/>
            </a:br>
            <a:br>
              <a:rPr lang="en-US" sz="1600" dirty="0"/>
            </a:br>
            <a:endParaRPr lang="en-US" dirty="0"/>
          </a:p>
          <a:p>
            <a:r>
              <a:rPr lang="en-US" dirty="0"/>
              <a:t>$ </a:t>
            </a:r>
            <a:r>
              <a:rPr lang="en-US" dirty="0" err="1"/>
              <a:t>sudo</a:t>
            </a:r>
            <a:r>
              <a:rPr lang="en-US" dirty="0"/>
              <a:t> </a:t>
            </a:r>
            <a:r>
              <a:rPr lang="en-US" dirty="0" err="1"/>
              <a:t>nmcli</a:t>
            </a:r>
            <a:r>
              <a:rPr lang="en-US" dirty="0"/>
              <a:t> connection modify</a:t>
            </a:r>
          </a:p>
          <a:p>
            <a:r>
              <a:rPr lang="en-US" dirty="0"/>
              <a:t>Ipv4.method</a:t>
            </a:r>
          </a:p>
          <a:p>
            <a:r>
              <a:rPr lang="en-US" dirty="0"/>
              <a:t>Ipv4.address</a:t>
            </a:r>
          </a:p>
          <a:p>
            <a:r>
              <a:rPr lang="en-US" dirty="0"/>
              <a:t>Ipv4.gateway</a:t>
            </a:r>
          </a:p>
          <a:p>
            <a:r>
              <a:rPr lang="en-US" dirty="0"/>
              <a:t>Ipv4.dns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65504B4D-2C8C-5BDF-A80B-19D448ABD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7744" y="2331476"/>
            <a:ext cx="6533394" cy="4405651"/>
          </a:xfrm>
        </p:spPr>
        <p:txBody>
          <a:bodyPr>
            <a:normAutofit/>
          </a:bodyPr>
          <a:lstStyle/>
          <a:p>
            <a:r>
              <a:rPr lang="en-US" dirty="0"/>
              <a:t>Use the name shown in the list</a:t>
            </a:r>
            <a:br>
              <a:rPr lang="en-US" dirty="0"/>
            </a:br>
            <a:br>
              <a:rPr lang="en-US" sz="1600" dirty="0"/>
            </a:br>
            <a:endParaRPr lang="en-US" dirty="0"/>
          </a:p>
          <a:p>
            <a:r>
              <a:rPr lang="en-US" dirty="0"/>
              <a:t>“Wired Connection 1”</a:t>
            </a:r>
          </a:p>
          <a:p>
            <a:r>
              <a:rPr lang="en-US" dirty="0"/>
              <a:t>Manual (Choose an address outside DHCP range)</a:t>
            </a:r>
          </a:p>
          <a:p>
            <a:r>
              <a:rPr lang="en-US" dirty="0"/>
              <a:t>192.168.1.10/24 or similar</a:t>
            </a:r>
          </a:p>
          <a:p>
            <a:r>
              <a:rPr lang="en-US" dirty="0"/>
              <a:t>192.168.1.1 or what your home router says</a:t>
            </a:r>
          </a:p>
          <a:p>
            <a:r>
              <a:rPr lang="en-US" dirty="0"/>
              <a:t>8.8.8.8 or 1.1.1.1 or your own if you have one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EC54C3-13BE-05A1-C644-282DEF77C7A1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918440" y="3040803"/>
            <a:ext cx="10355120" cy="5415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A95811-3C66-889C-A3C2-7773F3A67A59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1976550" y="1533564"/>
            <a:ext cx="7373379" cy="695422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E83ABA25-B869-835F-F767-2563E2311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Manual Network config: broken out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01AF992-7EC4-8034-8243-4C51C467CF38}"/>
              </a:ext>
            </a:extLst>
          </p:cNvPr>
          <p:cNvSpPr/>
          <p:nvPr/>
        </p:nvSpPr>
        <p:spPr>
          <a:xfrm>
            <a:off x="4319752" y="1477063"/>
            <a:ext cx="2312276" cy="383192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BD7FB7-71FB-83EE-0297-5E98D079CD0F}"/>
              </a:ext>
            </a:extLst>
          </p:cNvPr>
          <p:cNvSpPr/>
          <p:nvPr/>
        </p:nvSpPr>
        <p:spPr>
          <a:xfrm>
            <a:off x="1966039" y="1937775"/>
            <a:ext cx="1891258" cy="337201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8A43FCF-8B42-FC15-C756-BA301C8EDD6A}"/>
              </a:ext>
            </a:extLst>
          </p:cNvPr>
          <p:cNvCxnSpPr>
            <a:cxnSpLocks/>
          </p:cNvCxnSpPr>
          <p:nvPr/>
        </p:nvCxnSpPr>
        <p:spPr>
          <a:xfrm>
            <a:off x="1282263" y="2879835"/>
            <a:ext cx="941726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982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738C85-B6E1-744C-12E5-4AA9DF09E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What is </a:t>
            </a:r>
            <a:r>
              <a:rPr lang="en-US" dirty="0" err="1"/>
              <a:t>Tailscale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7560B-26D6-DCFB-A006-0F21C7AD3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b="0" i="0" dirty="0" err="1">
                <a:effectLst/>
                <a:latin typeface="Google Sans"/>
              </a:rPr>
              <a:t>Tailscale</a:t>
            </a:r>
            <a:r>
              <a:rPr lang="en-US" sz="2000" b="0" i="0" dirty="0">
                <a:effectLst/>
                <a:latin typeface="Google Sans"/>
              </a:rPr>
              <a:t> is a virtual private network (VPN) that lets you securely connect devices and services across networks. It uses the open-source </a:t>
            </a:r>
            <a:r>
              <a:rPr lang="en-US" sz="2000" b="0" i="0" dirty="0" err="1">
                <a:effectLst/>
                <a:latin typeface="Google Sans"/>
              </a:rPr>
              <a:t>WireGuard</a:t>
            </a:r>
            <a:r>
              <a:rPr lang="en-US" sz="2000" b="0" i="0" dirty="0">
                <a:effectLst/>
                <a:latin typeface="Google Sans"/>
              </a:rPr>
              <a:t> protocol to create encrypted connections</a:t>
            </a:r>
            <a:endParaRPr lang="en-US" sz="2000" dirty="0"/>
          </a:p>
        </p:txBody>
      </p:sp>
      <p:pic>
        <p:nvPicPr>
          <p:cNvPr id="5" name="Picture 4" descr="Close-up of a server network panel with lights and cables">
            <a:extLst>
              <a:ext uri="{FF2B5EF4-FFF2-40B4-BE49-F238E27FC236}">
                <a16:creationId xmlns:a16="http://schemas.microsoft.com/office/drawing/2014/main" id="{82C310B2-6A07-1A27-AE35-85ED1FB797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627" b="-1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0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06C00-739B-C782-2A06-18D7CF13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Always Out Of Space?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2D00B-8331-18DF-397D-8EE2748031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Are we though?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21819FB5-3011-CC5D-B58D-71E4F308F274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7" b="26761"/>
          <a:stretch/>
        </p:blipFill>
        <p:spPr bwMode="auto">
          <a:xfrm>
            <a:off x="6785993" y="133161"/>
            <a:ext cx="4917438" cy="65916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8404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5E1EC-238F-B16B-E73B-1FF3DF221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Tailscale</a:t>
            </a:r>
            <a:r>
              <a:rPr lang="en-US" dirty="0"/>
              <a:t> Installation</a:t>
            </a:r>
            <a:br>
              <a:rPr lang="en-US" dirty="0"/>
            </a:br>
            <a:r>
              <a:rPr lang="en-US" sz="3200" dirty="0">
                <a:latin typeface="+mn-lt"/>
              </a:rPr>
              <a:t>https://tailscale.com/kb/1174/install-debian-bookworm</a:t>
            </a:r>
            <a:endParaRPr lang="en-US" sz="4400" dirty="0">
              <a:latin typeface="+mn-lt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D842C1-9B36-C435-9E8C-8CE8E5BB02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8827" y="1881275"/>
            <a:ext cx="7752311" cy="4392063"/>
          </a:xfrm>
        </p:spPr>
      </p:pic>
    </p:spTree>
    <p:extLst>
      <p:ext uri="{BB962C8B-B14F-4D97-AF65-F5344CB8AC3E}">
        <p14:creationId xmlns:p14="http://schemas.microsoft.com/office/powerpoint/2010/main" val="496155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C15249-B2B7-E9F0-97DE-C465AB11E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DF876E0-25F6-3A66-5972-1BA80CD4D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D69FA98-0C90-F818-105A-D124A000B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2413"/>
            <a:ext cx="670118" cy="1080000"/>
          </a:xfrm>
          <a:custGeom>
            <a:avLst/>
            <a:gdLst>
              <a:gd name="connsiteX0" fmla="*/ 130118 w 670118"/>
              <a:gd name="connsiteY0" fmla="*/ 0 h 1080000"/>
              <a:gd name="connsiteX1" fmla="*/ 670118 w 670118"/>
              <a:gd name="connsiteY1" fmla="*/ 540000 h 1080000"/>
              <a:gd name="connsiteX2" fmla="*/ 130118 w 670118"/>
              <a:gd name="connsiteY2" fmla="*/ 1080000 h 1080000"/>
              <a:gd name="connsiteX3" fmla="*/ 21289 w 670118"/>
              <a:gd name="connsiteY3" fmla="*/ 1069029 h 1080000"/>
              <a:gd name="connsiteX4" fmla="*/ 0 w 670118"/>
              <a:gd name="connsiteY4" fmla="*/ 1062421 h 1080000"/>
              <a:gd name="connsiteX5" fmla="*/ 0 w 670118"/>
              <a:gd name="connsiteY5" fmla="*/ 17579 h 1080000"/>
              <a:gd name="connsiteX6" fmla="*/ 21289 w 670118"/>
              <a:gd name="connsiteY6" fmla="*/ 10971 h 1080000"/>
              <a:gd name="connsiteX7" fmla="*/ 130118 w 670118"/>
              <a:gd name="connsiteY7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0118" h="1080000">
                <a:moveTo>
                  <a:pt x="130118" y="0"/>
                </a:moveTo>
                <a:cubicBezTo>
                  <a:pt x="428352" y="0"/>
                  <a:pt x="670118" y="241766"/>
                  <a:pt x="670118" y="540000"/>
                </a:cubicBezTo>
                <a:cubicBezTo>
                  <a:pt x="670118" y="838234"/>
                  <a:pt x="428352" y="1080000"/>
                  <a:pt x="130118" y="1080000"/>
                </a:cubicBezTo>
                <a:cubicBezTo>
                  <a:pt x="92839" y="1080000"/>
                  <a:pt x="56442" y="1076223"/>
                  <a:pt x="21289" y="1069029"/>
                </a:cubicBezTo>
                <a:lnTo>
                  <a:pt x="0" y="1062421"/>
                </a:lnTo>
                <a:lnTo>
                  <a:pt x="0" y="17579"/>
                </a:lnTo>
                <a:lnTo>
                  <a:pt x="21289" y="10971"/>
                </a:lnTo>
                <a:cubicBezTo>
                  <a:pt x="56442" y="3778"/>
                  <a:pt x="92839" y="0"/>
                  <a:pt x="130118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5BF2E9-5226-0B95-EFFF-0C063300A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5437186" cy="2663806"/>
          </a:xfrm>
        </p:spPr>
        <p:txBody>
          <a:bodyPr wrap="square" anchor="b">
            <a:normAutofit/>
          </a:bodyPr>
          <a:lstStyle/>
          <a:p>
            <a:r>
              <a:rPr lang="en-US" sz="6400"/>
              <a:t>Get a Domain: DuckDNS.org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6D17F89-AE14-D6E2-5D61-1C3AECBB3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7431" y="842413"/>
            <a:ext cx="762805" cy="734873"/>
            <a:chOff x="7950336" y="1300590"/>
            <a:chExt cx="762805" cy="734873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809B7382-284F-3E27-AB0C-BC46468D5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20298" y="1428832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9C685024-386E-4551-DCA7-2F8A34481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066503" y="1339815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61C13C11-8328-1E81-BEDB-7A70A2C266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17173" y="1608753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A screenshot of a computer">
            <a:extLst>
              <a:ext uri="{FF2B5EF4-FFF2-40B4-BE49-F238E27FC236}">
                <a16:creationId xmlns:a16="http://schemas.microsoft.com/office/drawing/2014/main" id="{936BE3AA-548D-3460-885F-3749A0994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147" y="1299663"/>
            <a:ext cx="5083992" cy="1270998"/>
          </a:xfrm>
          <a:custGeom>
            <a:avLst/>
            <a:gdLst/>
            <a:ahLst/>
            <a:cxnLst/>
            <a:rect l="l" t="t" r="r" b="b"/>
            <a:pathLst>
              <a:path w="5083992" h="2880518">
                <a:moveTo>
                  <a:pt x="0" y="0"/>
                </a:moveTo>
                <a:lnTo>
                  <a:pt x="5083992" y="0"/>
                </a:lnTo>
                <a:lnTo>
                  <a:pt x="5083992" y="2880518"/>
                </a:lnTo>
                <a:lnTo>
                  <a:pt x="0" y="2880518"/>
                </a:lnTo>
                <a:close/>
              </a:path>
            </a:pathLst>
          </a:cu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C606EA2-6AF3-3F37-663A-6379FACFF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4695687" y="5744830"/>
            <a:ext cx="998223" cy="1262947"/>
          </a:xfrm>
          <a:custGeom>
            <a:avLst/>
            <a:gdLst>
              <a:gd name="connsiteX0" fmla="*/ 458223 w 998223"/>
              <a:gd name="connsiteY0" fmla="*/ 0 h 1262947"/>
              <a:gd name="connsiteX1" fmla="*/ 982597 w 998223"/>
              <a:gd name="connsiteY1" fmla="*/ 931034 h 1262947"/>
              <a:gd name="connsiteX2" fmla="*/ 987252 w 998223"/>
              <a:gd name="connsiteY2" fmla="*/ 938533 h 1262947"/>
              <a:gd name="connsiteX3" fmla="*/ 998223 w 998223"/>
              <a:gd name="connsiteY3" fmla="*/ 992947 h 1262947"/>
              <a:gd name="connsiteX4" fmla="*/ 458223 w 998223"/>
              <a:gd name="connsiteY4" fmla="*/ 1262947 h 1262947"/>
              <a:gd name="connsiteX5" fmla="*/ 448893 w 998223"/>
              <a:gd name="connsiteY5" fmla="*/ 1262476 h 1262947"/>
              <a:gd name="connsiteX6" fmla="*/ 0 w 998223"/>
              <a:gd name="connsiteY6" fmla="*/ 813583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8223" h="1262947">
                <a:moveTo>
                  <a:pt x="458223" y="0"/>
                </a:moveTo>
                <a:lnTo>
                  <a:pt x="982597" y="931034"/>
                </a:lnTo>
                <a:lnTo>
                  <a:pt x="987252" y="938533"/>
                </a:lnTo>
                <a:cubicBezTo>
                  <a:pt x="994446" y="956109"/>
                  <a:pt x="998223" y="974307"/>
                  <a:pt x="998223" y="992947"/>
                </a:cubicBezTo>
                <a:cubicBezTo>
                  <a:pt x="998223" y="1142064"/>
                  <a:pt x="756457" y="1262947"/>
                  <a:pt x="458223" y="1262947"/>
                </a:cubicBezTo>
                <a:lnTo>
                  <a:pt x="448893" y="1262476"/>
                </a:lnTo>
                <a:lnTo>
                  <a:pt x="0" y="813583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7F7405D-C75C-EFF4-173D-0ABEFE9A6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188044" y="6135961"/>
            <a:ext cx="540000" cy="976595"/>
          </a:xfrm>
          <a:custGeom>
            <a:avLst/>
            <a:gdLst>
              <a:gd name="connsiteX0" fmla="*/ 164903 w 540000"/>
              <a:gd name="connsiteY0" fmla="*/ 42436 h 976595"/>
              <a:gd name="connsiteX1" fmla="*/ 270000 w 540000"/>
              <a:gd name="connsiteY1" fmla="*/ 0 h 976595"/>
              <a:gd name="connsiteX2" fmla="*/ 540000 w 540000"/>
              <a:gd name="connsiteY2" fmla="*/ 540000 h 976595"/>
              <a:gd name="connsiteX3" fmla="*/ 539530 w 540000"/>
              <a:gd name="connsiteY3" fmla="*/ 549329 h 976595"/>
              <a:gd name="connsiteX4" fmla="*/ 112264 w 540000"/>
              <a:gd name="connsiteY4" fmla="*/ 976595 h 976595"/>
              <a:gd name="connsiteX5" fmla="*/ 79081 w 540000"/>
              <a:gd name="connsiteY5" fmla="*/ 921838 h 976595"/>
              <a:gd name="connsiteX6" fmla="*/ 0 w 540000"/>
              <a:gd name="connsiteY6" fmla="*/ 540000 h 976595"/>
              <a:gd name="connsiteX7" fmla="*/ 164903 w 540000"/>
              <a:gd name="connsiteY7" fmla="*/ 42436 h 97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0000" h="976595">
                <a:moveTo>
                  <a:pt x="164903" y="42436"/>
                </a:moveTo>
                <a:cubicBezTo>
                  <a:pt x="197206" y="15110"/>
                  <a:pt x="232721" y="0"/>
                  <a:pt x="270000" y="0"/>
                </a:cubicBezTo>
                <a:cubicBezTo>
                  <a:pt x="419117" y="0"/>
                  <a:pt x="540000" y="241766"/>
                  <a:pt x="540000" y="540000"/>
                </a:cubicBezTo>
                <a:lnTo>
                  <a:pt x="539530" y="549329"/>
                </a:lnTo>
                <a:lnTo>
                  <a:pt x="112264" y="976595"/>
                </a:lnTo>
                <a:lnTo>
                  <a:pt x="79081" y="921838"/>
                </a:lnTo>
                <a:cubicBezTo>
                  <a:pt x="30221" y="824117"/>
                  <a:pt x="0" y="689117"/>
                  <a:pt x="0" y="540000"/>
                </a:cubicBezTo>
                <a:cubicBezTo>
                  <a:pt x="0" y="316324"/>
                  <a:pt x="67997" y="124412"/>
                  <a:pt x="164903" y="4243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13E600-1A1F-EECE-8649-79E62DCB7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78" y="3644920"/>
            <a:ext cx="3524922" cy="2773362"/>
          </a:xfrm>
          <a:custGeom>
            <a:avLst/>
            <a:gdLst/>
            <a:ahLst/>
            <a:cxnLst/>
            <a:rect l="l" t="t" r="r" b="b"/>
            <a:pathLst>
              <a:path w="5083992" h="2880518">
                <a:moveTo>
                  <a:pt x="0" y="0"/>
                </a:moveTo>
                <a:lnTo>
                  <a:pt x="5083992" y="0"/>
                </a:lnTo>
                <a:lnTo>
                  <a:pt x="5083992" y="2880518"/>
                </a:lnTo>
                <a:lnTo>
                  <a:pt x="0" y="2880518"/>
                </a:lnTo>
                <a:close/>
              </a:path>
            </a:pathLst>
          </a:cu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DBBE83-2095-8428-443C-118766BD9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868" y="3490201"/>
            <a:ext cx="5344271" cy="5620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5F9F820-2CC7-AFF8-3AE0-EC1196DBA9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2290" y="4584511"/>
            <a:ext cx="5428849" cy="15035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5CF2319-C0A6-CA94-6F46-4C1F0B181BDF}"/>
              </a:ext>
            </a:extLst>
          </p:cNvPr>
          <p:cNvSpPr/>
          <p:nvPr/>
        </p:nvSpPr>
        <p:spPr>
          <a:xfrm>
            <a:off x="0" y="7646"/>
            <a:ext cx="12183706" cy="6858000"/>
          </a:xfrm>
          <a:prstGeom prst="rect">
            <a:avLst/>
          </a:prstGeom>
          <a:solidFill>
            <a:schemeClr val="bg1">
              <a:lumMod val="95000"/>
              <a:lumOff val="5000"/>
              <a:alpha val="8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7ED196-E2CC-C906-5E2D-820005111D9F}"/>
              </a:ext>
            </a:extLst>
          </p:cNvPr>
          <p:cNvSpPr txBox="1"/>
          <p:nvPr/>
        </p:nvSpPr>
        <p:spPr>
          <a:xfrm>
            <a:off x="1724813" y="1328242"/>
            <a:ext cx="86605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 err="1">
                <a:solidFill>
                  <a:srgbClr val="EEF0FF"/>
                </a:solidFill>
                <a:effectLst/>
              </a:rPr>
              <a:t>DuckDNS</a:t>
            </a:r>
            <a:r>
              <a:rPr lang="en-US" sz="4400" b="0" i="0" dirty="0">
                <a:solidFill>
                  <a:srgbClr val="EEF0FF"/>
                </a:solidFill>
                <a:effectLst/>
              </a:rPr>
              <a:t> is a free service that lets you associate a domain name with your dynamic IP address. This allows you to access your home network from anywhere using a custom domain name. 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02191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46ECF6E-1937-4212-B2E3-E2F43AD7A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2413"/>
            <a:ext cx="670118" cy="1080000"/>
          </a:xfrm>
          <a:custGeom>
            <a:avLst/>
            <a:gdLst>
              <a:gd name="connsiteX0" fmla="*/ 130118 w 670118"/>
              <a:gd name="connsiteY0" fmla="*/ 0 h 1080000"/>
              <a:gd name="connsiteX1" fmla="*/ 670118 w 670118"/>
              <a:gd name="connsiteY1" fmla="*/ 540000 h 1080000"/>
              <a:gd name="connsiteX2" fmla="*/ 130118 w 670118"/>
              <a:gd name="connsiteY2" fmla="*/ 1080000 h 1080000"/>
              <a:gd name="connsiteX3" fmla="*/ 21289 w 670118"/>
              <a:gd name="connsiteY3" fmla="*/ 1069029 h 1080000"/>
              <a:gd name="connsiteX4" fmla="*/ 0 w 670118"/>
              <a:gd name="connsiteY4" fmla="*/ 1062421 h 1080000"/>
              <a:gd name="connsiteX5" fmla="*/ 0 w 670118"/>
              <a:gd name="connsiteY5" fmla="*/ 17579 h 1080000"/>
              <a:gd name="connsiteX6" fmla="*/ 21289 w 670118"/>
              <a:gd name="connsiteY6" fmla="*/ 10971 h 1080000"/>
              <a:gd name="connsiteX7" fmla="*/ 130118 w 670118"/>
              <a:gd name="connsiteY7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0118" h="1080000">
                <a:moveTo>
                  <a:pt x="130118" y="0"/>
                </a:moveTo>
                <a:cubicBezTo>
                  <a:pt x="428352" y="0"/>
                  <a:pt x="670118" y="241766"/>
                  <a:pt x="670118" y="540000"/>
                </a:cubicBezTo>
                <a:cubicBezTo>
                  <a:pt x="670118" y="838234"/>
                  <a:pt x="428352" y="1080000"/>
                  <a:pt x="130118" y="1080000"/>
                </a:cubicBezTo>
                <a:cubicBezTo>
                  <a:pt x="92839" y="1080000"/>
                  <a:pt x="56442" y="1076223"/>
                  <a:pt x="21289" y="1069029"/>
                </a:cubicBezTo>
                <a:lnTo>
                  <a:pt x="0" y="1062421"/>
                </a:lnTo>
                <a:lnTo>
                  <a:pt x="0" y="17579"/>
                </a:lnTo>
                <a:lnTo>
                  <a:pt x="21289" y="10971"/>
                </a:lnTo>
                <a:cubicBezTo>
                  <a:pt x="56442" y="3778"/>
                  <a:pt x="92839" y="0"/>
                  <a:pt x="130118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74D17F-CA66-6B76-F2DC-B7F01BF4F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5437186" cy="2663806"/>
          </a:xfrm>
        </p:spPr>
        <p:txBody>
          <a:bodyPr wrap="square" anchor="b">
            <a:normAutofit/>
          </a:bodyPr>
          <a:lstStyle/>
          <a:p>
            <a:r>
              <a:rPr lang="en-US" sz="6400"/>
              <a:t>Get a Domain: DuckDNS.org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119AF2A-3C22-4BC0-A8C5-A077AA201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7431" y="842413"/>
            <a:ext cx="762805" cy="734873"/>
            <a:chOff x="7950336" y="1300590"/>
            <a:chExt cx="762805" cy="734873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E2A3E344-FE73-466B-9169-50D95B1DEB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20298" y="1428832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DEA66A1E-1BD8-4765-A717-BA2202807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066503" y="1339815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D12B08F5-F02D-4B4E-975E-C41ED7AA9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17173" y="1608753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A screenshot of a computer">
            <a:extLst>
              <a:ext uri="{FF2B5EF4-FFF2-40B4-BE49-F238E27FC236}">
                <a16:creationId xmlns:a16="http://schemas.microsoft.com/office/drawing/2014/main" id="{99082958-0F24-7873-5E36-A927BB0D3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147" y="1299663"/>
            <a:ext cx="5083992" cy="1270998"/>
          </a:xfrm>
          <a:custGeom>
            <a:avLst/>
            <a:gdLst/>
            <a:ahLst/>
            <a:cxnLst/>
            <a:rect l="l" t="t" r="r" b="b"/>
            <a:pathLst>
              <a:path w="5083992" h="2880518">
                <a:moveTo>
                  <a:pt x="0" y="0"/>
                </a:moveTo>
                <a:lnTo>
                  <a:pt x="5083992" y="0"/>
                </a:lnTo>
                <a:lnTo>
                  <a:pt x="5083992" y="2880518"/>
                </a:lnTo>
                <a:lnTo>
                  <a:pt x="0" y="2880518"/>
                </a:lnTo>
                <a:close/>
              </a:path>
            </a:pathLst>
          </a:cu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7B709FF-BFDC-4D26-9990-BC26F14D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4695687" y="5744830"/>
            <a:ext cx="998223" cy="1262947"/>
          </a:xfrm>
          <a:custGeom>
            <a:avLst/>
            <a:gdLst>
              <a:gd name="connsiteX0" fmla="*/ 458223 w 998223"/>
              <a:gd name="connsiteY0" fmla="*/ 0 h 1262947"/>
              <a:gd name="connsiteX1" fmla="*/ 982597 w 998223"/>
              <a:gd name="connsiteY1" fmla="*/ 931034 h 1262947"/>
              <a:gd name="connsiteX2" fmla="*/ 987252 w 998223"/>
              <a:gd name="connsiteY2" fmla="*/ 938533 h 1262947"/>
              <a:gd name="connsiteX3" fmla="*/ 998223 w 998223"/>
              <a:gd name="connsiteY3" fmla="*/ 992947 h 1262947"/>
              <a:gd name="connsiteX4" fmla="*/ 458223 w 998223"/>
              <a:gd name="connsiteY4" fmla="*/ 1262947 h 1262947"/>
              <a:gd name="connsiteX5" fmla="*/ 448893 w 998223"/>
              <a:gd name="connsiteY5" fmla="*/ 1262476 h 1262947"/>
              <a:gd name="connsiteX6" fmla="*/ 0 w 998223"/>
              <a:gd name="connsiteY6" fmla="*/ 813583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8223" h="1262947">
                <a:moveTo>
                  <a:pt x="458223" y="0"/>
                </a:moveTo>
                <a:lnTo>
                  <a:pt x="982597" y="931034"/>
                </a:lnTo>
                <a:lnTo>
                  <a:pt x="987252" y="938533"/>
                </a:lnTo>
                <a:cubicBezTo>
                  <a:pt x="994446" y="956109"/>
                  <a:pt x="998223" y="974307"/>
                  <a:pt x="998223" y="992947"/>
                </a:cubicBezTo>
                <a:cubicBezTo>
                  <a:pt x="998223" y="1142064"/>
                  <a:pt x="756457" y="1262947"/>
                  <a:pt x="458223" y="1262947"/>
                </a:cubicBezTo>
                <a:lnTo>
                  <a:pt x="448893" y="1262476"/>
                </a:lnTo>
                <a:lnTo>
                  <a:pt x="0" y="813583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F427B2B-E8F7-4FF7-AA4D-580128383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188044" y="6135961"/>
            <a:ext cx="540000" cy="976595"/>
          </a:xfrm>
          <a:custGeom>
            <a:avLst/>
            <a:gdLst>
              <a:gd name="connsiteX0" fmla="*/ 164903 w 540000"/>
              <a:gd name="connsiteY0" fmla="*/ 42436 h 976595"/>
              <a:gd name="connsiteX1" fmla="*/ 270000 w 540000"/>
              <a:gd name="connsiteY1" fmla="*/ 0 h 976595"/>
              <a:gd name="connsiteX2" fmla="*/ 540000 w 540000"/>
              <a:gd name="connsiteY2" fmla="*/ 540000 h 976595"/>
              <a:gd name="connsiteX3" fmla="*/ 539530 w 540000"/>
              <a:gd name="connsiteY3" fmla="*/ 549329 h 976595"/>
              <a:gd name="connsiteX4" fmla="*/ 112264 w 540000"/>
              <a:gd name="connsiteY4" fmla="*/ 976595 h 976595"/>
              <a:gd name="connsiteX5" fmla="*/ 79081 w 540000"/>
              <a:gd name="connsiteY5" fmla="*/ 921838 h 976595"/>
              <a:gd name="connsiteX6" fmla="*/ 0 w 540000"/>
              <a:gd name="connsiteY6" fmla="*/ 540000 h 976595"/>
              <a:gd name="connsiteX7" fmla="*/ 164903 w 540000"/>
              <a:gd name="connsiteY7" fmla="*/ 42436 h 97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0000" h="976595">
                <a:moveTo>
                  <a:pt x="164903" y="42436"/>
                </a:moveTo>
                <a:cubicBezTo>
                  <a:pt x="197206" y="15110"/>
                  <a:pt x="232721" y="0"/>
                  <a:pt x="270000" y="0"/>
                </a:cubicBezTo>
                <a:cubicBezTo>
                  <a:pt x="419117" y="0"/>
                  <a:pt x="540000" y="241766"/>
                  <a:pt x="540000" y="540000"/>
                </a:cubicBezTo>
                <a:lnTo>
                  <a:pt x="539530" y="549329"/>
                </a:lnTo>
                <a:lnTo>
                  <a:pt x="112264" y="976595"/>
                </a:lnTo>
                <a:lnTo>
                  <a:pt x="79081" y="921838"/>
                </a:lnTo>
                <a:cubicBezTo>
                  <a:pt x="30221" y="824117"/>
                  <a:pt x="0" y="689117"/>
                  <a:pt x="0" y="540000"/>
                </a:cubicBezTo>
                <a:cubicBezTo>
                  <a:pt x="0" y="316324"/>
                  <a:pt x="67997" y="124412"/>
                  <a:pt x="164903" y="4243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3ED3AA-B4F1-4271-BFE0-1C13697DD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78" y="3644920"/>
            <a:ext cx="3524922" cy="2773362"/>
          </a:xfrm>
          <a:custGeom>
            <a:avLst/>
            <a:gdLst/>
            <a:ahLst/>
            <a:cxnLst/>
            <a:rect l="l" t="t" r="r" b="b"/>
            <a:pathLst>
              <a:path w="5083992" h="2880518">
                <a:moveTo>
                  <a:pt x="0" y="0"/>
                </a:moveTo>
                <a:lnTo>
                  <a:pt x="5083992" y="0"/>
                </a:lnTo>
                <a:lnTo>
                  <a:pt x="5083992" y="2880518"/>
                </a:lnTo>
                <a:lnTo>
                  <a:pt x="0" y="2880518"/>
                </a:lnTo>
                <a:close/>
              </a:path>
            </a:pathLst>
          </a:cu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0AA99F-5AC4-3270-5731-707BF7897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868" y="3490201"/>
            <a:ext cx="5344271" cy="5620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580D734-9FD8-9040-5F66-0CFCE4D82E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2290" y="4584511"/>
            <a:ext cx="5428849" cy="150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21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1ACA89-6E9F-6506-D450-3E5D46E63B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6357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B10D93-7E3F-CB6D-8517-7851A2FCC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Tailscale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Admin Page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518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FA739A-78C7-9145-6427-E134BCEB0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 err="1"/>
              <a:t>Tailscale</a:t>
            </a:r>
            <a:r>
              <a:rPr lang="en-US" dirty="0"/>
              <a:t>: Setting Split DNS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2D4ED5-DC78-4C88-97AA-483206C53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70793" y="0"/>
            <a:ext cx="1468514" cy="1521012"/>
            <a:chOff x="5236793" y="2432482"/>
            <a:chExt cx="1468514" cy="1521012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DE0B65A-4839-40B2-BA92-1464FEADB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463135" y="2432482"/>
              <a:ext cx="1242172" cy="729202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42A0A68-39DD-4DA7-BAD5-63B9C1398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236793" y="2566400"/>
              <a:ext cx="611884" cy="1076550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21A69E50-7E10-45C3-B4F2-19DBA7748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765469" y="2876944"/>
              <a:ext cx="630288" cy="1076550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40000"/>
                    <a:lumOff val="6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D166A8AB-8924-421C-BCED-B54DBC405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7897" y="5497189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18786E3-886F-5295-A12A-CC469D591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565525" cy="3415519"/>
          </a:xfrm>
        </p:spPr>
        <p:txBody>
          <a:bodyPr anchor="t">
            <a:normAutofit/>
          </a:bodyPr>
          <a:lstStyle/>
          <a:p>
            <a:r>
              <a:rPr lang="en-US" sz="1600" dirty="0">
                <a:hlinkClick r:id="rId2"/>
              </a:rPr>
              <a:t>https://tailscale.com/learn/why-split-dns#do-i-need-split-dns</a:t>
            </a:r>
            <a:endParaRPr lang="en-US" sz="1600" dirty="0"/>
          </a:p>
          <a:p>
            <a:r>
              <a:rPr lang="en-US" sz="1600" dirty="0"/>
              <a:t>Do I need split DNS?</a:t>
            </a:r>
          </a:p>
          <a:p>
            <a:r>
              <a:rPr lang="en-US" sz="1600" dirty="0"/>
              <a:t>It depends. Sometimes split DNS is used because it allows you to update the DNS records for internal-facing services faster than if you used the DNS servers for the public internet.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4347FB-5601-E107-5A87-4A6936AC3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900" y="1709618"/>
            <a:ext cx="7090237" cy="3438764"/>
          </a:xfrm>
          <a:custGeom>
            <a:avLst/>
            <a:gdLst/>
            <a:ahLst/>
            <a:cxnLst/>
            <a:rect l="l" t="t" r="r" b="b"/>
            <a:pathLst>
              <a:path w="7090237" h="5759451">
                <a:moveTo>
                  <a:pt x="0" y="0"/>
                </a:moveTo>
                <a:lnTo>
                  <a:pt x="7090237" y="0"/>
                </a:lnTo>
                <a:lnTo>
                  <a:pt x="7090237" y="5759451"/>
                </a:lnTo>
                <a:lnTo>
                  <a:pt x="0" y="5759451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876651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79BA6E-E77B-C4CB-3526-0FD9FCC82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412" y="549275"/>
            <a:ext cx="5437185" cy="1997855"/>
          </a:xfrm>
        </p:spPr>
        <p:txBody>
          <a:bodyPr wrap="square" anchor="b">
            <a:normAutofit/>
          </a:bodyPr>
          <a:lstStyle/>
          <a:p>
            <a:r>
              <a:rPr lang="en-US"/>
              <a:t>What is Docker?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AD8289-4A87-E7F7-2A5F-E2884505B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03" y="584273"/>
            <a:ext cx="5092062" cy="5689454"/>
          </a:xfrm>
          <a:custGeom>
            <a:avLst/>
            <a:gdLst/>
            <a:ahLst/>
            <a:cxnLst/>
            <a:rect l="l" t="t" r="r" b="b"/>
            <a:pathLst>
              <a:path w="5092062" h="5759450">
                <a:moveTo>
                  <a:pt x="0" y="0"/>
                </a:moveTo>
                <a:lnTo>
                  <a:pt x="5092062" y="0"/>
                </a:lnTo>
                <a:lnTo>
                  <a:pt x="5092062" y="5759450"/>
                </a:lnTo>
                <a:lnTo>
                  <a:pt x="0" y="5759450"/>
                </a:lnTo>
                <a:close/>
              </a:path>
            </a:pathLst>
          </a:custGeom>
        </p:spPr>
      </p:pic>
      <p:sp>
        <p:nvSpPr>
          <p:cNvPr id="31" name="Content Placeholder 8">
            <a:extLst>
              <a:ext uri="{FF2B5EF4-FFF2-40B4-BE49-F238E27FC236}">
                <a16:creationId xmlns:a16="http://schemas.microsoft.com/office/drawing/2014/main" id="{52A6D254-BE31-58AD-9965-EB2134C12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1410" y="2677306"/>
            <a:ext cx="5437187" cy="3415519"/>
          </a:xfrm>
        </p:spPr>
        <p:txBody>
          <a:bodyPr anchor="t">
            <a:normAutofit/>
          </a:bodyPr>
          <a:lstStyle/>
          <a:p>
            <a:r>
              <a:rPr lang="en-US" sz="2000" dirty="0"/>
              <a:t>Containers – gerrymandered computing resources</a:t>
            </a:r>
          </a:p>
          <a:p>
            <a:r>
              <a:rPr lang="en-US" sz="2000" dirty="0"/>
              <a:t>Like VMs – They persist bit of computing</a:t>
            </a:r>
          </a:p>
          <a:p>
            <a:r>
              <a:rPr lang="en-US" sz="2000" dirty="0"/>
              <a:t>They can be networked together</a:t>
            </a:r>
          </a:p>
          <a:p>
            <a:r>
              <a:rPr lang="en-US" sz="2000" dirty="0"/>
              <a:t>They’re risky and need persistent storage</a:t>
            </a:r>
          </a:p>
          <a:p>
            <a:r>
              <a:rPr lang="en-US" sz="2000" dirty="0"/>
              <a:t>IT MAKES THIS WORK, THAT WHAT IT IS</a:t>
            </a:r>
          </a:p>
        </p:txBody>
      </p:sp>
    </p:spTree>
    <p:extLst>
      <p:ext uri="{BB962C8B-B14F-4D97-AF65-F5344CB8AC3E}">
        <p14:creationId xmlns:p14="http://schemas.microsoft.com/office/powerpoint/2010/main" val="2537057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233814-9A4A-AFA8-1766-80FEC52CA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sz="6000" dirty="0"/>
              <a:t>Install Docker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F2D4ED5-DC78-4C88-97AA-483206C53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70793" y="0"/>
            <a:ext cx="1468514" cy="1521012"/>
            <a:chOff x="5236793" y="2432482"/>
            <a:chExt cx="1468514" cy="1521012"/>
          </a:xfrm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0DE0B65A-4839-40B2-BA92-1464FEADB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463135" y="2432482"/>
              <a:ext cx="1242172" cy="729202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842A0A68-39DD-4DA7-BAD5-63B9C1398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236793" y="2566400"/>
              <a:ext cx="611884" cy="1076550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21A69E50-7E10-45C3-B4F2-19DBA7748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765469" y="2876944"/>
              <a:ext cx="630288" cy="1076550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40000"/>
                    <a:lumOff val="6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D166A8AB-8924-421C-BCED-B54DBC405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7897" y="5497189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8D6A4-1468-1A7F-3EDF-5B5309815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565525" cy="3415519"/>
          </a:xfrm>
        </p:spPr>
        <p:txBody>
          <a:bodyPr anchor="t">
            <a:normAutofit/>
          </a:bodyPr>
          <a:lstStyle/>
          <a:p>
            <a:r>
              <a:rPr lang="en-US" sz="1600" dirty="0">
                <a:hlinkClick r:id="rId2"/>
              </a:rPr>
              <a:t>https://docs.docker.com/engine/install/debian/</a:t>
            </a:r>
            <a:endParaRPr lang="en-US" sz="1600" dirty="0"/>
          </a:p>
          <a:p>
            <a:r>
              <a:rPr lang="en-US" sz="1600" dirty="0"/>
              <a:t>Set up Docker’s APT Repository</a:t>
            </a:r>
          </a:p>
          <a:p>
            <a:r>
              <a:rPr lang="en-US" sz="1600" dirty="0"/>
              <a:t>Install the latest version</a:t>
            </a:r>
          </a:p>
          <a:p>
            <a:r>
              <a:rPr lang="en-US" sz="1600" dirty="0"/>
              <a:t>Prove things work Hello World!</a:t>
            </a:r>
          </a:p>
          <a:p>
            <a:r>
              <a:rPr lang="en-US" sz="1600" dirty="0"/>
              <a:t>Now, you’re even MOAR dangerous</a:t>
            </a:r>
          </a:p>
          <a:p>
            <a:r>
              <a:rPr lang="en-US" sz="1600" dirty="0"/>
              <a:t>It’s time for your platform!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26A1A9-A100-24F1-B7A3-51CD5DF74F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32" t="12219" r="4806" b="10786"/>
          <a:stretch/>
        </p:blipFill>
        <p:spPr>
          <a:xfrm>
            <a:off x="4550900" y="1896956"/>
            <a:ext cx="7090237" cy="3064088"/>
          </a:xfrm>
          <a:custGeom>
            <a:avLst/>
            <a:gdLst/>
            <a:ahLst/>
            <a:cxnLst/>
            <a:rect l="l" t="t" r="r" b="b"/>
            <a:pathLst>
              <a:path w="7090237" h="5759451">
                <a:moveTo>
                  <a:pt x="0" y="0"/>
                </a:moveTo>
                <a:lnTo>
                  <a:pt x="7090237" y="0"/>
                </a:lnTo>
                <a:lnTo>
                  <a:pt x="7090237" y="5759451"/>
                </a:lnTo>
                <a:lnTo>
                  <a:pt x="0" y="57594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661074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7" descr="Data Points Digital background">
            <a:extLst>
              <a:ext uri="{FF2B5EF4-FFF2-40B4-BE49-F238E27FC236}">
                <a16:creationId xmlns:a16="http://schemas.microsoft.com/office/drawing/2014/main" id="{1358CD3B-43A8-5BF7-2E60-B0563F068D1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A84D4AF-8D29-5A55-F3F8-1E928E3B08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CosmosCloud</a:t>
            </a:r>
            <a:r>
              <a:rPr lang="en-US" dirty="0"/>
              <a:t> or </a:t>
            </a:r>
            <a:r>
              <a:rPr lang="en-US" dirty="0" err="1"/>
              <a:t>CasaOS</a:t>
            </a:r>
            <a:r>
              <a:rPr lang="en-US" dirty="0"/>
              <a:t>?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6450744F-A4B6-FD90-F6DA-4EF9A192E3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Choose your platform</a:t>
            </a:r>
          </a:p>
          <a:p>
            <a:r>
              <a:rPr lang="en-US" dirty="0"/>
              <a:t>(There really are tons more options, but this is where I’ve found wins lately)</a:t>
            </a:r>
          </a:p>
        </p:txBody>
      </p:sp>
    </p:spTree>
    <p:extLst>
      <p:ext uri="{BB962C8B-B14F-4D97-AF65-F5344CB8AC3E}">
        <p14:creationId xmlns:p14="http://schemas.microsoft.com/office/powerpoint/2010/main" val="28555141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A0431B-05FA-7070-6C12-67830F118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Installing </a:t>
            </a:r>
            <a:r>
              <a:rPr lang="en-US" dirty="0" err="1"/>
              <a:t>CosmosCloud</a:t>
            </a:r>
            <a:r>
              <a:rPr lang="en-US" dirty="0"/>
              <a:t> </a:t>
            </a:r>
          </a:p>
        </p:txBody>
      </p:sp>
      <p:pic>
        <p:nvPicPr>
          <p:cNvPr id="5" name="Picture 4" descr="Sun's corona during an eclipse">
            <a:extLst>
              <a:ext uri="{FF2B5EF4-FFF2-40B4-BE49-F238E27FC236}">
                <a16:creationId xmlns:a16="http://schemas.microsoft.com/office/drawing/2014/main" id="{217063D5-FC69-3E45-2FAF-7E2F99324E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735" b="25851"/>
          <a:stretch/>
        </p:blipFill>
        <p:spPr>
          <a:xfrm>
            <a:off x="20" y="1"/>
            <a:ext cx="12191980" cy="3777175"/>
          </a:xfrm>
          <a:custGeom>
            <a:avLst/>
            <a:gdLst/>
            <a:ahLst/>
            <a:cxnLst/>
            <a:rect l="l" t="t" r="r" b="b"/>
            <a:pathLst>
              <a:path w="12192000" h="3777175">
                <a:moveTo>
                  <a:pt x="0" y="0"/>
                </a:moveTo>
                <a:lnTo>
                  <a:pt x="12192000" y="0"/>
                </a:lnTo>
                <a:lnTo>
                  <a:pt x="12192000" y="3777175"/>
                </a:lnTo>
                <a:lnTo>
                  <a:pt x="0" y="3777175"/>
                </a:lnTo>
                <a:close/>
              </a:path>
            </a:pathLst>
          </a:cu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C5D31EF7-7A67-43B2-8B5E-B4A6241B1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13" y="360283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45977-4779-2B7D-2479-2D7C6029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5" y="4508500"/>
            <a:ext cx="6373813" cy="1562959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pt-BR" sz="2000" b="0" i="0" dirty="0">
              <a:effectLst/>
              <a:latin typeface="SFMono-Regular"/>
            </a:endParaRPr>
          </a:p>
          <a:p>
            <a:pPr marL="0" indent="0" algn="ctr">
              <a:buNone/>
            </a:pPr>
            <a:r>
              <a:rPr lang="pt-BR" sz="2000" b="0" i="0" dirty="0">
                <a:effectLst/>
                <a:latin typeface="SFMono-Regular"/>
              </a:rPr>
              <a:t>curl -fsSL https://cosmos-cloud.io/get.sh | sudo -E bash -s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55440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8A00A08-E4E6-4184-B484-E0E034072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171" y="13882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780E404-3121-4F33-AF2D-65F659A97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7675" y="288981"/>
            <a:ext cx="1262947" cy="1335600"/>
            <a:chOff x="2678417" y="2427951"/>
            <a:chExt cx="1262947" cy="13356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339341D-8322-49F1-91DA-6D115CCAE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EB9DB0E-3B0E-411A-9274-448D565CA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1DDF21B-5300-AA4C-6E7D-A44D17312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303465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What the install looks like</a:t>
            </a:r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B158E9A-DBF4-4AA7-B6B7-8C8EB2FBD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125249" y="5435090"/>
            <a:ext cx="762805" cy="734873"/>
            <a:chOff x="7950336" y="1300590"/>
            <a:chExt cx="762805" cy="734873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6150ACFD-AEC6-42A3-A5A7-E7AD6B13E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20298" y="1428832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DB4D1217-FEB1-4D2A-80F4-C227B66D7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066503" y="1339815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0BCA7138-22BA-4785-8B3D-9D45213E8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17173" y="1608753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F858B-D258-51F8-2EA5-4E542BAC0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3803406"/>
            <a:ext cx="3565525" cy="2289419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Exciting, right?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Alternate guide to consider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https://guides.engels.zip/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671FD8-543A-8279-AF99-61B356370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776" y="1758723"/>
            <a:ext cx="7345363" cy="3342140"/>
          </a:xfrm>
          <a:custGeom>
            <a:avLst/>
            <a:gdLst/>
            <a:ahLst/>
            <a:cxnLst/>
            <a:rect l="l" t="t" r="r" b="b"/>
            <a:pathLst>
              <a:path w="7345363" h="5761037">
                <a:moveTo>
                  <a:pt x="0" y="0"/>
                </a:moveTo>
                <a:lnTo>
                  <a:pt x="7345363" y="0"/>
                </a:lnTo>
                <a:lnTo>
                  <a:pt x="7345363" y="5761037"/>
                </a:lnTo>
                <a:lnTo>
                  <a:pt x="0" y="576103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17083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B2EFE7-6B39-FA86-29C5-EAE419F69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15722E-61FE-4886-F674-4D113524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400" dirty="0"/>
              <a:t>Doesn’t matter which </a:t>
            </a:r>
            <a:r>
              <a:rPr lang="en-US" sz="6400" dirty="0" err="1"/>
              <a:t>BigCo</a:t>
            </a:r>
            <a:r>
              <a:rPr lang="en-US" sz="6400" dirty="0"/>
              <a:t> we talk about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EBFBB3C-FA07-4A06-A8D8-D690F92A2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56000" y="501282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F267C29-A3AE-6ECF-F60B-30F125B7BE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30203" y="548481"/>
            <a:ext cx="3707901" cy="5761037"/>
          </a:xfrm>
          <a:custGeom>
            <a:avLst/>
            <a:gdLst/>
            <a:ahLst/>
            <a:cxnLst/>
            <a:rect l="l" t="t" r="r" b="b"/>
            <a:pathLst>
              <a:path w="5437187" h="5761037">
                <a:moveTo>
                  <a:pt x="0" y="0"/>
                </a:moveTo>
                <a:lnTo>
                  <a:pt x="5437187" y="0"/>
                </a:lnTo>
                <a:lnTo>
                  <a:pt x="5437187" y="5761037"/>
                </a:lnTo>
                <a:lnTo>
                  <a:pt x="0" y="576103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33975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329D9B-6C83-13D1-D2EB-4703DF75D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F4AB97-BE33-7AF5-A89E-7E2F57315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dirty="0"/>
              <a:t>Once installed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F2D4ED5-DC78-4C88-97AA-483206C53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70793" y="0"/>
            <a:ext cx="1468514" cy="1521012"/>
            <a:chOff x="5236793" y="2432482"/>
            <a:chExt cx="1468514" cy="1521012"/>
          </a:xfrm>
        </p:grpSpPr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0DE0B65A-4839-40B2-BA92-1464FEADB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463135" y="2432482"/>
              <a:ext cx="1242172" cy="729202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842A0A68-39DD-4DA7-BAD5-63B9C1398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236793" y="2566400"/>
              <a:ext cx="611884" cy="1076550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21A69E50-7E10-45C3-B4F2-19DBA7748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765469" y="2876944"/>
              <a:ext cx="630288" cy="1076550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40000"/>
                    <a:lumOff val="6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id="{D166A8AB-8924-421C-BCED-B54DBC405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7897" y="5497189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86D41-9259-FC1D-029E-B4FDDDFA7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565525" cy="3415519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/>
              <a:t>Time to configure things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A5A581-41B3-7FBE-FB1C-9026E112C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900" y="1344154"/>
            <a:ext cx="7090237" cy="4169692"/>
          </a:xfrm>
          <a:custGeom>
            <a:avLst/>
            <a:gdLst/>
            <a:ahLst/>
            <a:cxnLst/>
            <a:rect l="l" t="t" r="r" b="b"/>
            <a:pathLst>
              <a:path w="7090237" h="5759451">
                <a:moveTo>
                  <a:pt x="0" y="0"/>
                </a:moveTo>
                <a:lnTo>
                  <a:pt x="7090237" y="0"/>
                </a:lnTo>
                <a:lnTo>
                  <a:pt x="7090237" y="5759451"/>
                </a:lnTo>
                <a:lnTo>
                  <a:pt x="0" y="57594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68311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CB7ED-67A5-FC84-D20A-F7764FCF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Set up Cosmos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0AE0F-2335-D706-BC2D-A2A686F54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r>
              <a:rPr lang="en-US" sz="1600"/>
              <a:t>Connect to the Tailscale IP</a:t>
            </a:r>
          </a:p>
          <a:p>
            <a:r>
              <a:rPr lang="en-US" sz="1600"/>
              <a:t>Check the Clean Install option</a:t>
            </a:r>
          </a:p>
          <a:p>
            <a:r>
              <a:rPr lang="en-US" sz="1600"/>
              <a:t>Click Next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D391B4-A773-2596-05A5-D080FA9B68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4" r="1" b="1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964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56426-4A80-1B40-011C-C8E6F5E15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Cosmos: Docker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22A0CC0-0E46-B1EE-F2E5-038E6DCF7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endParaRPr lang="en-US" sz="16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639D15-9EDB-F585-5A65-D54D458F25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68" r="8736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908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8D64E2-8FD0-3635-3311-6BA106609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Cosmos: Database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06A0DC6-A33D-EF22-2AFB-75437403D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endParaRPr lang="en-US" sz="16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2634D4-D06A-96F9-E9FD-D15B55E17F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102" r="2" b="2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870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EA3130-42B2-7716-9EE9-51FFF3F5D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Cosmos: Database build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BDB5786-8FE0-31DE-C4C3-F3EC1960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endParaRPr lang="en-US" sz="16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DAB6E3-E121-9D29-3B10-B864EB1D60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533" r="15209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7203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46244B-35E7-8240-F68E-C253CF703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Cosmos Database Connected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3C6ACA1-DAA2-0E0D-0C3E-C61D33B69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endParaRPr lang="en-US" sz="16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46D829-5F74-81D4-4FEB-0BF8901575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19" r="10591" b="-2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079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A35E63-C3E6-64ED-EC89-DA95EE0FF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5437185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Cosmos: HTTPS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5431BC-A152-062C-D8A0-D695757CF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5437187" cy="3415519"/>
          </a:xfrm>
        </p:spPr>
        <p:txBody>
          <a:bodyPr anchor="t">
            <a:normAutofit/>
          </a:bodyPr>
          <a:lstStyle/>
          <a:p>
            <a:endParaRPr lang="en-US" sz="20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4E804B-3336-8191-1988-1B6DD653A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392" y="549275"/>
            <a:ext cx="3268488" cy="5759450"/>
          </a:xfrm>
          <a:custGeom>
            <a:avLst/>
            <a:gdLst/>
            <a:ahLst/>
            <a:cxnLst/>
            <a:rect l="l" t="t" r="r" b="b"/>
            <a:pathLst>
              <a:path w="4713922" h="5759450">
                <a:moveTo>
                  <a:pt x="0" y="0"/>
                </a:moveTo>
                <a:lnTo>
                  <a:pt x="4713922" y="0"/>
                </a:lnTo>
                <a:lnTo>
                  <a:pt x="4713922" y="5759450"/>
                </a:lnTo>
                <a:lnTo>
                  <a:pt x="0" y="57594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097274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10020-1EC6-B873-ED7C-A26217155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051551"/>
            <a:ext cx="3565524" cy="2384898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Remember DuckDNS?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592A8CB-0B0A-43A5-86F4-712B0C469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1850" y="444676"/>
            <a:ext cx="667802" cy="631474"/>
            <a:chOff x="10478914" y="1506691"/>
            <a:chExt cx="667802" cy="63147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C63B2AC-3D19-416D-A37F-2DDA8A365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A474391-1271-45F9-A39C-8641371AB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Floating rubber duckies">
            <a:extLst>
              <a:ext uri="{FF2B5EF4-FFF2-40B4-BE49-F238E27FC236}">
                <a16:creationId xmlns:a16="http://schemas.microsoft.com/office/drawing/2014/main" id="{5B50E5D4-BADF-1DCF-92D1-584938CF30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38" r="9336"/>
          <a:stretch/>
        </p:blipFill>
        <p:spPr>
          <a:xfrm>
            <a:off x="4743450" y="10"/>
            <a:ext cx="7448551" cy="6857990"/>
          </a:xfrm>
          <a:custGeom>
            <a:avLst/>
            <a:gdLst/>
            <a:ahLst/>
            <a:cxnLst/>
            <a:rect l="l" t="t" r="r" b="b"/>
            <a:pathLst>
              <a:path w="7448551" h="6858000">
                <a:moveTo>
                  <a:pt x="0" y="0"/>
                </a:moveTo>
                <a:lnTo>
                  <a:pt x="7448551" y="0"/>
                </a:lnTo>
                <a:lnTo>
                  <a:pt x="7448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1AC6C06-99FE-4BA1-BC82-8406A424C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AEC842D-C905-4DEA-B1C3-CA51995C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21219" y="543322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630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4D3F9-9B2E-E9A7-79E8-18A29ADD6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new Domain entry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4CC9E9-9C4E-1E1E-B79F-9F0E3B09D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1485" y="2239369"/>
            <a:ext cx="8889029" cy="12444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209B97-BA47-6580-0E47-718AE6D6CA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25" b="17442"/>
          <a:stretch/>
        </p:blipFill>
        <p:spPr>
          <a:xfrm>
            <a:off x="724753" y="3915436"/>
            <a:ext cx="10742491" cy="12444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445DCF-C89B-14D4-D9A2-B804F1D0DEAF}"/>
              </a:ext>
            </a:extLst>
          </p:cNvPr>
          <p:cNvSpPr txBox="1"/>
          <p:nvPr/>
        </p:nvSpPr>
        <p:spPr>
          <a:xfrm>
            <a:off x="2291255" y="5591503"/>
            <a:ext cx="8502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Tailscale</a:t>
            </a:r>
            <a:r>
              <a:rPr lang="en-US" sz="2800" dirty="0"/>
              <a:t> IP address of the machine running Cosmos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A99A7FF-B4E1-30A6-1853-62C5660944CA}"/>
              </a:ext>
            </a:extLst>
          </p:cNvPr>
          <p:cNvCxnSpPr>
            <a:cxnSpLocks/>
          </p:cNvCxnSpPr>
          <p:nvPr/>
        </p:nvCxnSpPr>
        <p:spPr>
          <a:xfrm flipV="1">
            <a:off x="6999890" y="4923756"/>
            <a:ext cx="847123" cy="783361"/>
          </a:xfrm>
          <a:prstGeom prst="straightConnector1">
            <a:avLst/>
          </a:prstGeom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ED02DC7-0277-A102-2E4D-FA2936237730}"/>
              </a:ext>
            </a:extLst>
          </p:cNvPr>
          <p:cNvCxnSpPr>
            <a:cxnSpLocks/>
          </p:cNvCxnSpPr>
          <p:nvPr/>
        </p:nvCxnSpPr>
        <p:spPr>
          <a:xfrm flipV="1">
            <a:off x="6999890" y="4761186"/>
            <a:ext cx="2354317" cy="945931"/>
          </a:xfrm>
          <a:prstGeom prst="straightConnector1">
            <a:avLst/>
          </a:prstGeom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0293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F97981-A86A-850A-EE68-3BB7FC56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612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sz="4400"/>
              <a:t>Add </a:t>
            </a:r>
            <a:r>
              <a:rPr lang="en-US" sz="4400" err="1"/>
              <a:t>SplitDNS</a:t>
            </a:r>
            <a:r>
              <a:rPr lang="en-US" sz="4400"/>
              <a:t> entries in </a:t>
            </a:r>
            <a:r>
              <a:rPr lang="en-US" sz="4400" err="1"/>
              <a:t>Tailscale</a:t>
            </a:r>
            <a:endParaRPr lang="en-US" sz="44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5FB7DA-B395-B2FB-DF9A-117B23BE2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344" y="549275"/>
            <a:ext cx="5952922" cy="5759451"/>
          </a:xfrm>
          <a:custGeom>
            <a:avLst/>
            <a:gdLst/>
            <a:ahLst/>
            <a:cxnLst/>
            <a:rect l="l" t="t" r="r" b="b"/>
            <a:pathLst>
              <a:path w="6973882" h="5759451">
                <a:moveTo>
                  <a:pt x="0" y="0"/>
                </a:moveTo>
                <a:lnTo>
                  <a:pt x="6973882" y="0"/>
                </a:lnTo>
                <a:lnTo>
                  <a:pt x="6973882" y="5759451"/>
                </a:lnTo>
                <a:lnTo>
                  <a:pt x="0" y="5759451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FE8CCCA-B4A0-C47A-6D2F-8E1D16946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5611" y="2677306"/>
            <a:ext cx="3565525" cy="3415519"/>
          </a:xfrm>
        </p:spPr>
        <p:txBody>
          <a:bodyPr anchor="t">
            <a:normAutofit/>
          </a:bodyPr>
          <a:lstStyle/>
          <a:p>
            <a:endParaRPr lang="en-US" sz="16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3E50C4-0603-4524-A349-442067B88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05125" y="443252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073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4E2A6-AC8C-A7EA-69DF-76FB97115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Freeform: Shape 2054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57" name="Oval 2056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59" name="Oval 2058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061" name="Group 2060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2062" name="Freeform: Shape 2061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63" name="Freeform: Shape 2062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64" name="Oval 2063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65" name="Oval 2064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067" name="Rectangle 2066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447E53-3ACA-8AE2-7C06-D2B632E11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400" dirty="0"/>
              <a:t>They all seem to sing the same tune</a:t>
            </a:r>
          </a:p>
        </p:txBody>
      </p:sp>
      <p:sp>
        <p:nvSpPr>
          <p:cNvPr id="2069" name="Oval 2068">
            <a:extLst>
              <a:ext uri="{FF2B5EF4-FFF2-40B4-BE49-F238E27FC236}">
                <a16:creationId xmlns:a16="http://schemas.microsoft.com/office/drawing/2014/main" id="{BEBFBB3C-FA07-4A06-A8D8-D690F92A2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56000" y="501282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OneDrive questions/issue - Microsoft Community">
            <a:extLst>
              <a:ext uri="{FF2B5EF4-FFF2-40B4-BE49-F238E27FC236}">
                <a16:creationId xmlns:a16="http://schemas.microsoft.com/office/drawing/2014/main" id="{8787567E-9EA9-E6C1-58D2-57F2C84357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6420" y="549275"/>
            <a:ext cx="4572251" cy="5761037"/>
          </a:xfrm>
          <a:custGeom>
            <a:avLst/>
            <a:gdLst/>
            <a:ahLst/>
            <a:cxnLst/>
            <a:rect l="l" t="t" r="r" b="b"/>
            <a:pathLst>
              <a:path w="5437187" h="5761037">
                <a:moveTo>
                  <a:pt x="0" y="0"/>
                </a:moveTo>
                <a:lnTo>
                  <a:pt x="5437187" y="0"/>
                </a:lnTo>
                <a:lnTo>
                  <a:pt x="5437187" y="5761037"/>
                </a:lnTo>
                <a:lnTo>
                  <a:pt x="0" y="57610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1304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E1699-A97C-6CFA-DEE4-B3FD8E201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Tailscale</a:t>
            </a:r>
            <a:r>
              <a:rPr lang="en-US" dirty="0"/>
              <a:t>: New </a:t>
            </a:r>
            <a:r>
              <a:rPr lang="en-US" dirty="0" err="1"/>
              <a:t>SplitDNS</a:t>
            </a:r>
            <a:r>
              <a:rPr lang="en-US" dirty="0"/>
              <a:t> Entries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0BBB38-037F-37D6-52E0-378EDDF60D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8912" y="2070538"/>
            <a:ext cx="9294176" cy="155585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0D1582-CC99-A772-B8C9-7C38C1F19C7C}"/>
              </a:ext>
            </a:extLst>
          </p:cNvPr>
          <p:cNvSpPr txBox="1"/>
          <p:nvPr/>
        </p:nvSpPr>
        <p:spPr>
          <a:xfrm>
            <a:off x="714703" y="4172607"/>
            <a:ext cx="109277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Remember:  This is to help the Internet’s Phonebook (DNS) see our new name more quickly. Why? So we don’t have to wait as long to get a certificate!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Why do we want a TLS Certificate for our home server if we’re connected over a Private Network connection secured with  </a:t>
            </a:r>
            <a:r>
              <a:rPr lang="en-US" dirty="0" err="1"/>
              <a:t>Wiregard</a:t>
            </a:r>
            <a:r>
              <a:rPr lang="en-US" dirty="0"/>
              <a:t>??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Why Even MOAR Security! Encrypted connection, secure handshakes, Unlimited Figgy Pudding. Lots of reasons.</a:t>
            </a:r>
          </a:p>
        </p:txBody>
      </p:sp>
    </p:spTree>
    <p:extLst>
      <p:ext uri="{BB962C8B-B14F-4D97-AF65-F5344CB8AC3E}">
        <p14:creationId xmlns:p14="http://schemas.microsoft.com/office/powerpoint/2010/main" val="1686316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36D834-2A23-6A47-1E6F-CF2A1E473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sz="4400"/>
              <a:t>Back to the Cosmos Setup: HTTPS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39A69-651B-F516-6A8F-BD5462E34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r>
              <a:rPr lang="en-US" sz="1600" dirty="0"/>
              <a:t>We’re going to update things with the domain name we just established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B9F833-DC7A-BB85-DBA7-8C092CE00A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4602" b="-2"/>
          <a:stretch/>
        </p:blipFill>
        <p:spPr>
          <a:xfrm>
            <a:off x="4743451" y="549275"/>
            <a:ext cx="6897687" cy="5759451"/>
          </a:xfrm>
          <a:custGeom>
            <a:avLst/>
            <a:gdLst/>
            <a:ahLst/>
            <a:cxnLst/>
            <a:rect l="l" t="t" r="r" b="b"/>
            <a:pathLst>
              <a:path w="6897687" h="5759451">
                <a:moveTo>
                  <a:pt x="0" y="0"/>
                </a:moveTo>
                <a:lnTo>
                  <a:pt x="6897687" y="0"/>
                </a:lnTo>
                <a:lnTo>
                  <a:pt x="6897687" y="5759451"/>
                </a:lnTo>
                <a:lnTo>
                  <a:pt x="0" y="57594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197945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6E2F1-2084-6649-6D47-A9A0C635F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612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sz="4400"/>
              <a:t>Cosmos HTTPS: Let’s Encrypt Part 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EB237F-A1CB-531F-E2F1-B5979A78F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4" y="1303014"/>
            <a:ext cx="6973882" cy="4251973"/>
          </a:xfrm>
          <a:custGeom>
            <a:avLst/>
            <a:gdLst/>
            <a:ahLst/>
            <a:cxnLst/>
            <a:rect l="l" t="t" r="r" b="b"/>
            <a:pathLst>
              <a:path w="6973882" h="5759451">
                <a:moveTo>
                  <a:pt x="0" y="0"/>
                </a:moveTo>
                <a:lnTo>
                  <a:pt x="6973882" y="0"/>
                </a:lnTo>
                <a:lnTo>
                  <a:pt x="6973882" y="5759451"/>
                </a:lnTo>
                <a:lnTo>
                  <a:pt x="0" y="5759451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680267-4616-3CBD-B414-9B3EF1032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5611" y="2677306"/>
            <a:ext cx="3565525" cy="3415519"/>
          </a:xfrm>
        </p:spPr>
        <p:txBody>
          <a:bodyPr anchor="t">
            <a:normAutofit/>
          </a:bodyPr>
          <a:lstStyle/>
          <a:p>
            <a:r>
              <a:rPr lang="en-US" sz="1600" dirty="0"/>
              <a:t>Put the domain we just created in </a:t>
            </a:r>
            <a:r>
              <a:rPr lang="en-US" sz="1600" dirty="0" err="1"/>
              <a:t>DuckDNS</a:t>
            </a:r>
            <a:r>
              <a:rPr lang="en-US" sz="1600" dirty="0"/>
              <a:t> into the Hostname box</a:t>
            </a:r>
          </a:p>
          <a:p>
            <a:r>
              <a:rPr lang="en-US" sz="1600" dirty="0"/>
              <a:t>Change the HTTPS mode to Automatically Generate using Let’s Encrypt</a:t>
            </a:r>
          </a:p>
          <a:p>
            <a:r>
              <a:rPr lang="en-US" sz="1600" dirty="0"/>
              <a:t>Time to configure how we get the cert!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3E50C4-0603-4524-A349-442067B88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05125" y="443252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716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2F4AF4-5691-5987-A215-627C8685A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8FCC50-344C-1963-BB30-42B414A31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 fontScale="90000"/>
          </a:bodyPr>
          <a:lstStyle/>
          <a:p>
            <a:r>
              <a:rPr lang="en-US" sz="4400" dirty="0"/>
              <a:t>Cosmos HTTPS: Let’s Encrypt Part 2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BA17065-AFCE-4890-8B8E-69FE36A6C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r>
              <a:rPr lang="en-US" sz="1600" dirty="0"/>
              <a:t>Put the Email address from earlier in the Let’s Encrypt Email blank</a:t>
            </a:r>
          </a:p>
          <a:p>
            <a:r>
              <a:rPr lang="en-US" sz="1600" dirty="0"/>
              <a:t>Select </a:t>
            </a:r>
            <a:r>
              <a:rPr lang="en-US" sz="1600" dirty="0" err="1"/>
              <a:t>DuckDNS</a:t>
            </a:r>
            <a:r>
              <a:rPr lang="en-US" sz="1600" dirty="0"/>
              <a:t> from the DNS Provider dropdown</a:t>
            </a:r>
          </a:p>
          <a:p>
            <a:r>
              <a:rPr lang="en-US" sz="1600" dirty="0"/>
              <a:t>The email address will be used to help prove your ownership of the domain</a:t>
            </a:r>
          </a:p>
          <a:p>
            <a:r>
              <a:rPr lang="en-US" sz="1600" dirty="0"/>
              <a:t>Next is granting Let’s Encrypt access to </a:t>
            </a:r>
            <a:r>
              <a:rPr lang="en-US" sz="1600" dirty="0" err="1"/>
              <a:t>DuckDNS</a:t>
            </a:r>
            <a:r>
              <a:rPr lang="en-US" sz="1600" dirty="0"/>
              <a:t> to perform it’s Challenge to prove we own the domain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4779C3-E0A3-6120-55C6-89BCEC8582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" b="12793"/>
          <a:stretch/>
        </p:blipFill>
        <p:spPr>
          <a:xfrm>
            <a:off x="4743451" y="549275"/>
            <a:ext cx="6897687" cy="5759451"/>
          </a:xfrm>
          <a:custGeom>
            <a:avLst/>
            <a:gdLst/>
            <a:ahLst/>
            <a:cxnLst/>
            <a:rect l="l" t="t" r="r" b="b"/>
            <a:pathLst>
              <a:path w="6897687" h="5759451">
                <a:moveTo>
                  <a:pt x="0" y="0"/>
                </a:moveTo>
                <a:lnTo>
                  <a:pt x="6897687" y="0"/>
                </a:lnTo>
                <a:lnTo>
                  <a:pt x="6897687" y="5759451"/>
                </a:lnTo>
                <a:lnTo>
                  <a:pt x="0" y="57594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89520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BF83FD-3B15-A743-085E-0F2000979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F34132-2CF0-9A40-4520-20E783EB1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anchor="t">
            <a:normAutofit/>
          </a:bodyPr>
          <a:lstStyle/>
          <a:p>
            <a:r>
              <a:rPr lang="en-US" sz="3700"/>
              <a:t>Cosmos HTTPS: Let’s Encrypt Part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4B748B-B17C-8EE2-5D78-4E5EAA295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5415"/>
            <a:ext cx="12192000" cy="2651760"/>
          </a:xfrm>
          <a:custGeom>
            <a:avLst/>
            <a:gdLst/>
            <a:ahLst/>
            <a:cxnLst/>
            <a:rect l="l" t="t" r="r" b="b"/>
            <a:pathLst>
              <a:path w="12192000" h="3227900">
                <a:moveTo>
                  <a:pt x="0" y="0"/>
                </a:moveTo>
                <a:lnTo>
                  <a:pt x="12192000" y="0"/>
                </a:lnTo>
                <a:lnTo>
                  <a:pt x="12192000" y="3227900"/>
                </a:lnTo>
                <a:lnTo>
                  <a:pt x="0" y="3227900"/>
                </a:lnTo>
                <a:close/>
              </a:path>
            </a:pathLst>
          </a:cu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0493E29-1143-4080-A31C-64E368320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0863" y="398538"/>
            <a:ext cx="631474" cy="667800"/>
            <a:chOff x="2994153" y="1378666"/>
            <a:chExt cx="631474" cy="6678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4F335CB-D905-4ACD-9B94-4BFC5E45C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30707A2-C7E1-4028-BD83-12C7212FF8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D7AA753E-FFC2-4B5B-A791-BEC976053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65888" y="360283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A238EB4-0299-B154-B029-90FC8BF0E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5" y="4508500"/>
            <a:ext cx="6373813" cy="1562959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100" dirty="0"/>
              <a:t>Make sure you’re logged into </a:t>
            </a:r>
            <a:r>
              <a:rPr lang="en-US" sz="1100" dirty="0" err="1"/>
              <a:t>DuckDNS</a:t>
            </a:r>
            <a:r>
              <a:rPr lang="en-US" sz="1100" dirty="0"/>
              <a:t>, because it logs out after a while</a:t>
            </a:r>
          </a:p>
          <a:p>
            <a:pPr>
              <a:lnSpc>
                <a:spcPct val="100000"/>
              </a:lnSpc>
            </a:pPr>
            <a:r>
              <a:rPr lang="en-US" sz="1100" dirty="0"/>
              <a:t>Copy the string to the right of Token </a:t>
            </a:r>
          </a:p>
          <a:p>
            <a:pPr>
              <a:lnSpc>
                <a:spcPct val="100000"/>
              </a:lnSpc>
            </a:pPr>
            <a:r>
              <a:rPr lang="en-US" sz="1100" dirty="0"/>
              <a:t>This is your account’s custom token that will allow Cosmos to talk to the Let’s Encrypt system</a:t>
            </a:r>
          </a:p>
          <a:p>
            <a:pPr>
              <a:lnSpc>
                <a:spcPct val="100000"/>
              </a:lnSpc>
            </a:pPr>
            <a:r>
              <a:rPr lang="en-US" sz="1100" dirty="0"/>
              <a:t>Let’s Encrypt needs to prove we own the domain so it trusts us enough to issue signed certificates to our server.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ADE415-BB64-D6D9-D119-41AE865C6154}"/>
              </a:ext>
            </a:extLst>
          </p:cNvPr>
          <p:cNvSpPr txBox="1"/>
          <p:nvPr/>
        </p:nvSpPr>
        <p:spPr>
          <a:xfrm>
            <a:off x="6243145" y="2701159"/>
            <a:ext cx="3983421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Copy the token and paste into Cosmos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56A5ED-E5E9-0F80-D08E-5849A8CD0BE2}"/>
              </a:ext>
            </a:extLst>
          </p:cNvPr>
          <p:cNvSpPr txBox="1"/>
          <p:nvPr/>
        </p:nvSpPr>
        <p:spPr>
          <a:xfrm>
            <a:off x="6243146" y="1994475"/>
            <a:ext cx="17762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YourEmailHere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777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2F4AF4-5691-5987-A215-627C8685A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8FCC50-344C-1963-BB30-42B414A31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sz="4400" dirty="0"/>
              <a:t>Cosmos HTTPS: Let’s Encrypt Part 4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BA17065-AFCE-4890-8B8E-69FE36A6C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r>
              <a:rPr lang="en-US" sz="1600" dirty="0"/>
              <a:t>Expand the DNS Challenge Setup section on the Cosmos HTTPS setup page</a:t>
            </a:r>
          </a:p>
          <a:p>
            <a:r>
              <a:rPr lang="en-US" sz="1600" dirty="0"/>
              <a:t>Scroll down to the </a:t>
            </a:r>
            <a:r>
              <a:rPr lang="en-US" sz="1600" dirty="0" err="1"/>
              <a:t>DuckDNS_Token</a:t>
            </a:r>
            <a:r>
              <a:rPr lang="en-US" sz="1600" dirty="0"/>
              <a:t> blank and paste in the token</a:t>
            </a:r>
          </a:p>
          <a:p>
            <a:r>
              <a:rPr lang="en-US" sz="1600" dirty="0"/>
              <a:t>Check the Wildcard cert box</a:t>
            </a:r>
          </a:p>
          <a:p>
            <a:r>
              <a:rPr lang="en-US" sz="1600" dirty="0"/>
              <a:t>NOW LEARN THE FOLLY OF DNS</a:t>
            </a:r>
          </a:p>
          <a:p>
            <a:r>
              <a:rPr lang="en-US" sz="1600" dirty="0"/>
              <a:t>If the IP Address next to the checkmark is NOT your </a:t>
            </a:r>
            <a:r>
              <a:rPr lang="en-US" sz="1600" dirty="0" err="1"/>
              <a:t>Tailscale</a:t>
            </a:r>
            <a:r>
              <a:rPr lang="en-US" sz="1600" dirty="0"/>
              <a:t> IP address: WAIT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670A8-80D8-03A1-490B-A3F55FDF8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392" y="855221"/>
            <a:ext cx="5898443" cy="13309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51ABB3-D86F-468C-6DA5-74EDA59B68CB}"/>
              </a:ext>
            </a:extLst>
          </p:cNvPr>
          <p:cNvSpPr txBox="1"/>
          <p:nvPr/>
        </p:nvSpPr>
        <p:spPr>
          <a:xfrm>
            <a:off x="5339255" y="1429407"/>
            <a:ext cx="48873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Paste your </a:t>
            </a:r>
            <a:r>
              <a:rPr lang="en-US" dirty="0" err="1"/>
              <a:t>DuckDNS</a:t>
            </a:r>
            <a:r>
              <a:rPr lang="en-US" dirty="0"/>
              <a:t> token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297B78-70F4-68C1-FE98-020481A57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392" y="2562432"/>
            <a:ext cx="5898443" cy="395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692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5E36A6-172F-AFBA-EEBE-6445E72A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9570598" cy="984885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US" sz="3400" dirty="0"/>
              <a:t>Cosmos HTTPS: Let’s Encrypt Day 98763.2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1ACE9CC-FA52-49A8-A8CB-4C6772C4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83434"/>
            <a:ext cx="12192000" cy="4774566"/>
          </a:xfrm>
          <a:prstGeom prst="rect">
            <a:avLst/>
          </a:prstGeom>
          <a:solidFill>
            <a:schemeClr val="bg2">
              <a:lumMod val="50000"/>
              <a:lumOff val="5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1B3B67-1ABF-BC01-6BB4-93C9324B1D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521" y="2083435"/>
            <a:ext cx="11812957" cy="4225290"/>
          </a:xfrm>
          <a:custGeom>
            <a:avLst/>
            <a:gdLst/>
            <a:ahLst/>
            <a:cxnLst/>
            <a:rect l="l" t="t" r="r" b="b"/>
            <a:pathLst>
              <a:path w="12192000" h="4225290">
                <a:moveTo>
                  <a:pt x="0" y="0"/>
                </a:moveTo>
                <a:lnTo>
                  <a:pt x="12192000" y="0"/>
                </a:lnTo>
                <a:lnTo>
                  <a:pt x="12192000" y="4225290"/>
                </a:lnTo>
                <a:lnTo>
                  <a:pt x="0" y="4225290"/>
                </a:lnTo>
                <a:close/>
              </a:path>
            </a:pathLst>
          </a:cu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8B56926-F216-4281-9196-1495BD306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761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1F316-C4C4-8267-522E-82AAF6DC8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Cosmos Admin Account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2D4ED5-DC78-4C88-97AA-483206C53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70793" y="0"/>
            <a:ext cx="1468514" cy="1521012"/>
            <a:chOff x="5236793" y="2432482"/>
            <a:chExt cx="1468514" cy="1521012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DE0B65A-4839-40B2-BA92-1464FEADB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463135" y="2432482"/>
              <a:ext cx="1242172" cy="729202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42A0A68-39DD-4DA7-BAD5-63B9C1398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236793" y="2566400"/>
              <a:ext cx="611884" cy="1076550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21A69E50-7E10-45C3-B4F2-19DBA7748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765469" y="2876944"/>
              <a:ext cx="630288" cy="1076550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40000"/>
                    <a:lumOff val="6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D166A8AB-8924-421C-BCED-B54DBC405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7897" y="5497189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88C44F-D4F9-9217-6E63-0158333A2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565525" cy="3415519"/>
          </a:xfrm>
        </p:spPr>
        <p:txBody>
          <a:bodyPr anchor="t">
            <a:normAutofit/>
          </a:bodyPr>
          <a:lstStyle/>
          <a:p>
            <a:endParaRPr lang="en-US" sz="16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0D9251-D69E-CA71-1C00-F5BD3B574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815" y="549275"/>
            <a:ext cx="4132406" cy="5759451"/>
          </a:xfrm>
          <a:custGeom>
            <a:avLst/>
            <a:gdLst/>
            <a:ahLst/>
            <a:cxnLst/>
            <a:rect l="l" t="t" r="r" b="b"/>
            <a:pathLst>
              <a:path w="7090237" h="5759451">
                <a:moveTo>
                  <a:pt x="0" y="0"/>
                </a:moveTo>
                <a:lnTo>
                  <a:pt x="7090237" y="0"/>
                </a:lnTo>
                <a:lnTo>
                  <a:pt x="7090237" y="5759451"/>
                </a:lnTo>
                <a:lnTo>
                  <a:pt x="0" y="57594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315988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8A00A08-E4E6-4184-B484-E0E034072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171" y="13882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780E404-3121-4F33-AF2D-65F659A97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7675" y="288981"/>
            <a:ext cx="1262947" cy="1335600"/>
            <a:chOff x="2678417" y="2427951"/>
            <a:chExt cx="1262947" cy="13356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339341D-8322-49F1-91DA-6D115CCAE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EB9DB0E-3B0E-411A-9274-448D565CA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3C849E3-B9F4-2909-2448-7F4BAEF70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303465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Cosmos Setup: Apply and Restart</a:t>
            </a:r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B158E9A-DBF4-4AA7-B6B7-8C8EB2FBD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125249" y="5435090"/>
            <a:ext cx="762805" cy="734873"/>
            <a:chOff x="7950336" y="1300590"/>
            <a:chExt cx="762805" cy="734873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6150ACFD-AEC6-42A3-A5A7-E7AD6B13E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20298" y="1428832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DB4D1217-FEB1-4D2A-80F4-C227B66D7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066503" y="1339815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0BCA7138-22BA-4785-8B3D-9D45213E8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17173" y="1608753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691B40-0429-B8A2-462C-2806EB3B04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5776" y="727536"/>
            <a:ext cx="7345363" cy="5404514"/>
          </a:xfrm>
          <a:custGeom>
            <a:avLst/>
            <a:gdLst/>
            <a:ahLst/>
            <a:cxnLst/>
            <a:rect l="l" t="t" r="r" b="b"/>
            <a:pathLst>
              <a:path w="7345363" h="5761037">
                <a:moveTo>
                  <a:pt x="0" y="0"/>
                </a:moveTo>
                <a:lnTo>
                  <a:pt x="7345363" y="0"/>
                </a:lnTo>
                <a:lnTo>
                  <a:pt x="7345363" y="5761037"/>
                </a:lnTo>
                <a:lnTo>
                  <a:pt x="0" y="576103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555990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377E97-ABBC-583A-A877-B641D6D2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051551"/>
            <a:ext cx="3565524" cy="2384898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Don’t Be Surprised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592A8CB-0B0A-43A5-86F4-712B0C469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1850" y="444676"/>
            <a:ext cx="667802" cy="631474"/>
            <a:chOff x="10478914" y="1506691"/>
            <a:chExt cx="667802" cy="631474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C63B2AC-3D19-416D-A37F-2DDA8A365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A474391-1271-45F9-A39C-8641371AB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367A47-D33F-A96E-36CB-6F54C2C8BC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4786"/>
          <a:stretch/>
        </p:blipFill>
        <p:spPr>
          <a:xfrm>
            <a:off x="4743450" y="10"/>
            <a:ext cx="7448551" cy="6857990"/>
          </a:xfrm>
          <a:custGeom>
            <a:avLst/>
            <a:gdLst/>
            <a:ahLst/>
            <a:cxnLst/>
            <a:rect l="l" t="t" r="r" b="b"/>
            <a:pathLst>
              <a:path w="7448551" h="6858000">
                <a:moveTo>
                  <a:pt x="0" y="0"/>
                </a:moveTo>
                <a:lnTo>
                  <a:pt x="7448551" y="0"/>
                </a:lnTo>
                <a:lnTo>
                  <a:pt x="7448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41AC6C06-99FE-4BA1-BC82-8406A424C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AEC842D-C905-4DEA-B1C3-CA51995C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21219" y="543322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783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7D7EA-B704-EC2C-1607-8E48C61A6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FFF2C-BBC5-78E6-CFDE-34EA85181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Real Reason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2920D-1175-A1E7-AFDC-4B626F20BAC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Just a way to get more invested</a:t>
            </a:r>
          </a:p>
        </p:txBody>
      </p:sp>
      <p:pic>
        <p:nvPicPr>
          <p:cNvPr id="1026" name="Picture 2" descr="Screenshot of Upgrade iCloud Storage page in iPhone Settings app">
            <a:extLst>
              <a:ext uri="{FF2B5EF4-FFF2-40B4-BE49-F238E27FC236}">
                <a16:creationId xmlns:a16="http://schemas.microsoft.com/office/drawing/2014/main" id="{65513EFC-5EA7-2CC4-3652-95E2CE6CDA8E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1" b="1503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60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DE3543-C90B-FABD-20FA-F7159B751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Be Patient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158418-9B2C-6019-157D-B48048F083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6273689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98197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84CB4-BACD-9938-EE76-7797A658A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try again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D1F7AC-BB8D-4B54-B361-F065227750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3794" y="2112963"/>
            <a:ext cx="5464413" cy="397986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C77DE4-69D2-3E22-1652-DE56A0DFB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839" y="1710335"/>
            <a:ext cx="4458322" cy="70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218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76424EA-2FE7-47E5-99E5-7EDD3063F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486948-3CBC-9204-FAF7-652DC64E8B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999" b="-1"/>
          <a:stretch/>
        </p:blipFill>
        <p:spPr>
          <a:xfrm>
            <a:off x="20" y="10"/>
            <a:ext cx="12191981" cy="6857990"/>
          </a:xfrm>
          <a:custGeom>
            <a:avLst/>
            <a:gdLst/>
            <a:ahLst/>
            <a:cxnLst/>
            <a:rect l="l" t="t" r="r" b="b"/>
            <a:pathLst>
              <a:path w="7448551" h="6858000">
                <a:moveTo>
                  <a:pt x="0" y="0"/>
                </a:moveTo>
                <a:lnTo>
                  <a:pt x="7448551" y="0"/>
                </a:lnTo>
                <a:lnTo>
                  <a:pt x="7448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4345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B0306E-F7EF-F1EE-B806-901E75411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051551"/>
            <a:ext cx="3565524" cy="2384898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Try http, then the IP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BF902-9894-EB2D-9DB6-5C2090850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3569007"/>
            <a:ext cx="4672778" cy="2492787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1200" dirty="0">
                <a:latin typeface="+mn-lt"/>
                <a:ea typeface="+mn-ea"/>
                <a:cs typeface="+mn-cs"/>
              </a:rPr>
              <a:t>$ </a:t>
            </a:r>
            <a:r>
              <a:rPr lang="en-US" sz="2000" kern="1200" dirty="0" err="1">
                <a:latin typeface="+mn-lt"/>
                <a:ea typeface="+mn-ea"/>
                <a:cs typeface="+mn-cs"/>
              </a:rPr>
              <a:t>sudo</a:t>
            </a:r>
            <a:r>
              <a:rPr lang="en-US" sz="2000" kern="1200" dirty="0"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>
                <a:latin typeface="+mn-lt"/>
                <a:ea typeface="+mn-ea"/>
                <a:cs typeface="+mn-cs"/>
              </a:rPr>
              <a:t>systemctl</a:t>
            </a:r>
            <a:r>
              <a:rPr lang="en-US" sz="2000" kern="1200" dirty="0">
                <a:latin typeface="+mn-lt"/>
                <a:ea typeface="+mn-ea"/>
                <a:cs typeface="+mn-cs"/>
              </a:rPr>
              <a:t> status </a:t>
            </a:r>
            <a:r>
              <a:rPr lang="en-US" sz="2000" kern="1200" dirty="0" err="1">
                <a:latin typeface="+mn-lt"/>
                <a:ea typeface="+mn-ea"/>
                <a:cs typeface="+mn-cs"/>
              </a:rPr>
              <a:t>CosmosCloud</a:t>
            </a:r>
            <a:endParaRPr lang="en-US" sz="2000" kern="1200" dirty="0">
              <a:latin typeface="+mn-lt"/>
              <a:ea typeface="+mn-ea"/>
              <a:cs typeface="+mn-cs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If listening on port 80 – Might not have gotten the cert.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kern="1200" dirty="0">
                <a:latin typeface="+mn-lt"/>
                <a:ea typeface="+mn-ea"/>
                <a:cs typeface="+mn-cs"/>
              </a:rPr>
              <a:t>Restart the service – it will try again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kern="1200" dirty="0">
                <a:latin typeface="+mn-lt"/>
                <a:ea typeface="+mn-ea"/>
                <a:cs typeface="+mn-cs"/>
              </a:rPr>
              <a:t>$ </a:t>
            </a:r>
            <a:r>
              <a:rPr lang="en-US" sz="2000" kern="1200" dirty="0" err="1">
                <a:latin typeface="+mn-lt"/>
                <a:ea typeface="+mn-ea"/>
                <a:cs typeface="+mn-cs"/>
              </a:rPr>
              <a:t>sudo</a:t>
            </a:r>
            <a:r>
              <a:rPr lang="en-US" sz="2000" kern="1200" dirty="0"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>
                <a:latin typeface="+mn-lt"/>
                <a:ea typeface="+mn-ea"/>
                <a:cs typeface="+mn-cs"/>
              </a:rPr>
              <a:t>systemctl</a:t>
            </a:r>
            <a:r>
              <a:rPr lang="en-US" sz="2000" kern="1200" dirty="0">
                <a:latin typeface="+mn-lt"/>
                <a:ea typeface="+mn-ea"/>
                <a:cs typeface="+mn-cs"/>
              </a:rPr>
              <a:t> restart </a:t>
            </a:r>
            <a:r>
              <a:rPr lang="en-US" sz="2000" kern="1200" dirty="0" err="1">
                <a:latin typeface="+mn-lt"/>
                <a:ea typeface="+mn-ea"/>
                <a:cs typeface="+mn-cs"/>
              </a:rPr>
              <a:t>CosmosCloud</a:t>
            </a:r>
            <a:endParaRPr lang="en-US" sz="2000" kern="1200" dirty="0">
              <a:latin typeface="+mn-lt"/>
              <a:ea typeface="+mn-ea"/>
              <a:cs typeface="+mn-cs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kern="1200" dirty="0">
              <a:latin typeface="+mn-lt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92A8CB-0B0A-43A5-86F4-712B0C469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1850" y="444676"/>
            <a:ext cx="667802" cy="631474"/>
            <a:chOff x="10478914" y="1506691"/>
            <a:chExt cx="667802" cy="63147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C63B2AC-3D19-416D-A37F-2DDA8A365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A474391-1271-45F9-A39C-8641371AB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34520CD9-5C02-4804-B8B5-9D167FDA9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AEC842D-C905-4DEA-B1C3-CA51995C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21219" y="543322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29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F8FE1-1B95-80A8-CFB1-6BCFB8872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why you restart: DNS is Evil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167343-3020-C52D-F978-A47F04B34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0626" y="2126180"/>
            <a:ext cx="8230749" cy="3953427"/>
          </a:xfrm>
        </p:spPr>
      </p:pic>
    </p:spTree>
    <p:extLst>
      <p:ext uri="{BB962C8B-B14F-4D97-AF65-F5344CB8AC3E}">
        <p14:creationId xmlns:p14="http://schemas.microsoft.com/office/powerpoint/2010/main" val="23069752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2DA77-FD1D-50C4-2090-61D0EB0CB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DON’T YOU DARE GIVE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6E38F-931C-AE14-0D5C-D6CB00D68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8400"/>
            <a:ext cx="3565525" cy="3414425"/>
          </a:xfrm>
        </p:spPr>
        <p:txBody>
          <a:bodyPr anchor="t">
            <a:normAutofit/>
          </a:bodyPr>
          <a:lstStyle/>
          <a:p>
            <a:r>
              <a:rPr lang="en-US" sz="1600" dirty="0"/>
              <a:t>That’s just what it wants. </a:t>
            </a:r>
          </a:p>
          <a:p>
            <a:r>
              <a:rPr lang="en-US" sz="1600" dirty="0"/>
              <a:t>You can do this!</a:t>
            </a:r>
          </a:p>
          <a:p>
            <a:r>
              <a:rPr lang="en-US" sz="1600" dirty="0"/>
              <a:t>Show it no fear</a:t>
            </a:r>
          </a:p>
          <a:p>
            <a:r>
              <a:rPr lang="en-US" sz="1600" dirty="0"/>
              <a:t>Just the other side of that horizon… is another horizon</a:t>
            </a:r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5" name="Picture 4" descr="Rope tied on old wooden railing">
            <a:extLst>
              <a:ext uri="{FF2B5EF4-FFF2-40B4-BE49-F238E27FC236}">
                <a16:creationId xmlns:a16="http://schemas.microsoft.com/office/drawing/2014/main" id="{AC8303C2-EE15-B7F8-CBE3-7A0CE3283D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68" r="558" b="-1"/>
          <a:stretch/>
        </p:blipFill>
        <p:spPr>
          <a:xfrm>
            <a:off x="4550899" y="1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3A87B-2255-45E0-A551-C11FAF93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8" y="5773729"/>
            <a:ext cx="7641102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521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947D9F-AB87-9504-B9BA-6F7F61C5A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5000" dirty="0"/>
              <a:t>If a kid who used to think this duck was scary can pull this off, you can too!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BFBB3C-FA07-4A06-A8D8-D690F92A2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56000" y="501282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4F5C77-FDBA-7CC1-B0B5-36C45391A9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6462" y="549275"/>
            <a:ext cx="5372166" cy="5761037"/>
          </a:xfrm>
          <a:custGeom>
            <a:avLst/>
            <a:gdLst/>
            <a:ahLst/>
            <a:cxnLst/>
            <a:rect l="l" t="t" r="r" b="b"/>
            <a:pathLst>
              <a:path w="5437187" h="5761037">
                <a:moveTo>
                  <a:pt x="0" y="0"/>
                </a:moveTo>
                <a:lnTo>
                  <a:pt x="5437187" y="0"/>
                </a:lnTo>
                <a:lnTo>
                  <a:pt x="5437187" y="5761037"/>
                </a:lnTo>
                <a:lnTo>
                  <a:pt x="0" y="576103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783220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63CC46-E258-0069-55B9-DC37E6492D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881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83F63E-3BC5-C8F4-6CAE-618501F34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Your reward for perseverance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006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40082A1-24A5-4276-83A4-39E993BD6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D840B21-A957-4CFE-AA5B-9711DF6D3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5000" y="397225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E805B5-4778-807F-C0F3-6D2387FBD7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7" y="549275"/>
            <a:ext cx="9217026" cy="3864534"/>
          </a:xfrm>
        </p:spPr>
        <p:txBody>
          <a:bodyPr vert="horz" wrap="square" lIns="0" tIns="0" rIns="0" bIns="0" rtlCol="0" anchor="b" anchorCtr="0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9600" dirty="0"/>
              <a:t>Say it with me:</a:t>
            </a:r>
            <a:br>
              <a:rPr lang="en-US" sz="9600" dirty="0"/>
            </a:br>
            <a:br>
              <a:rPr lang="en-US" sz="9600" dirty="0"/>
            </a:br>
            <a:r>
              <a:rPr lang="en-US" sz="10700" dirty="0"/>
              <a:t>IT WAS DNS</a:t>
            </a:r>
            <a:endParaRPr lang="en-US" sz="96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BFD4376-13D5-43C1-86D8-8133A9D88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33126" y="5677571"/>
            <a:ext cx="631474" cy="667800"/>
            <a:chOff x="2994153" y="1378666"/>
            <a:chExt cx="631474" cy="66780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76FEFF4-F643-4DA7-93C4-E222FCBA08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5000"/>
                    <a:lumOff val="5000"/>
                  </a:schemeClr>
                </a:gs>
                <a:gs pos="30000">
                  <a:schemeClr val="bg2">
                    <a:lumMod val="95000"/>
                    <a:lumOff val="5000"/>
                  </a:schemeClr>
                </a:gs>
                <a:gs pos="40000">
                  <a:schemeClr val="bg2">
                    <a:lumMod val="85000"/>
                    <a:lumOff val="1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059AD75-BB86-41B7-84D4-4B5AE0E21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434717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0A76-B788-B363-104E-266B7C7F7208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 lIns="0">
            <a:normAutofit/>
          </a:bodyPr>
          <a:lstStyle/>
          <a:p>
            <a:r>
              <a:rPr lang="en-US" dirty="0"/>
              <a:t>Now What? Go get some amazing applications!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48542-FCE1-3AE6-C6C9-17975609DF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965095"/>
            <a:ext cx="9749276" cy="3995650"/>
          </a:xfrm>
          <a:noFill/>
        </p:spPr>
        <p:txBody>
          <a:bodyPr vert="horz" lIns="0" tIns="45720" rIns="91440" bIns="45720" rtlCol="0" anchor="t">
            <a:normAutofit lnSpcReduction="10000"/>
          </a:bodyPr>
          <a:lstStyle/>
          <a:p>
            <a:r>
              <a:rPr lang="en-US" dirty="0"/>
              <a:t>Cosmos Resources</a:t>
            </a:r>
          </a:p>
          <a:p>
            <a:pPr lvl="1"/>
            <a:r>
              <a:rPr lang="en-US" dirty="0">
                <a:hlinkClick r:id="rId2"/>
              </a:rPr>
              <a:t>https://github.com/azukaar/awesome-cosmos-cloud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https://cosmos-cloud.io/doc/1%20index/#install-cosmos-as-a-docker-container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hlinkClick r:id="rId4"/>
              </a:rPr>
              <a:t>https://guides.engels.zip/</a:t>
            </a:r>
            <a:r>
              <a:rPr lang="en-US" dirty="0"/>
              <a:t> </a:t>
            </a:r>
          </a:p>
          <a:p>
            <a:r>
              <a:rPr lang="en-US" dirty="0"/>
              <a:t>Self-Hosted App Resources</a:t>
            </a:r>
          </a:p>
          <a:p>
            <a:pPr lvl="1"/>
            <a:r>
              <a:rPr lang="en-US" dirty="0">
                <a:hlinkClick r:id="rId5"/>
              </a:rPr>
              <a:t>https://github.com/awesome-selfhosted/awesome-selfhosted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hlinkClick r:id="rId6"/>
              </a:rPr>
              <a:t>https://github.com/1Crazymoney/awesome-selfhosted-saas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hlinkClick r:id="rId7"/>
              </a:rPr>
              <a:t>https://selfh.st/apps/</a:t>
            </a:r>
            <a:endParaRPr lang="en-US" dirty="0"/>
          </a:p>
          <a:p>
            <a:pPr lvl="1"/>
            <a:r>
              <a:rPr lang="en-US" dirty="0">
                <a:hlinkClick r:id="rId8"/>
              </a:rPr>
              <a:t>https://www.composerize.com/</a:t>
            </a:r>
            <a:r>
              <a:rPr lang="en-US" dirty="0"/>
              <a:t> - Format any docker command into a compose and back again</a:t>
            </a:r>
          </a:p>
        </p:txBody>
      </p:sp>
    </p:spTree>
    <p:extLst>
      <p:ext uri="{BB962C8B-B14F-4D97-AF65-F5344CB8AC3E}">
        <p14:creationId xmlns:p14="http://schemas.microsoft.com/office/powerpoint/2010/main" val="1186679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36" y="4741060"/>
            <a:ext cx="5179330" cy="947707"/>
          </a:xfrm>
          <a:noFill/>
        </p:spPr>
        <p:txBody>
          <a:bodyPr anchor="b">
            <a:normAutofit/>
          </a:bodyPr>
          <a:lstStyle/>
          <a:p>
            <a:r>
              <a:rPr lang="en-US" dirty="0"/>
              <a:t>SciaticNerd.com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98EFF-197D-3136-70B9-7BBD30A4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37" y="5688767"/>
            <a:ext cx="5179330" cy="836484"/>
          </a:xfrm>
          <a:noFill/>
        </p:spPr>
        <p:txBody>
          <a:bodyPr>
            <a:normAutofit/>
          </a:bodyPr>
          <a:lstStyle/>
          <a:p>
            <a:r>
              <a:rPr lang="en-US" sz="3600" dirty="0"/>
              <a:t>@SciaticNerd</a:t>
            </a:r>
          </a:p>
        </p:txBody>
      </p:sp>
      <p:pic>
        <p:nvPicPr>
          <p:cNvPr id="25" name="Picture Placeholder 24" descr="A close-up of a network">
            <a:extLst>
              <a:ext uri="{FF2B5EF4-FFF2-40B4-BE49-F238E27FC236}">
                <a16:creationId xmlns:a16="http://schemas.microsoft.com/office/drawing/2014/main" id="{41A1C574-72C6-642F-E4D2-FF0C993AEF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"/>
          <a:stretch/>
        </p:blipFill>
        <p:spPr/>
      </p:pic>
      <p:pic>
        <p:nvPicPr>
          <p:cNvPr id="5" name="Picture 4" descr="A cartoon of a child&#10;&#10;AI-generated content may be incorrect.">
            <a:extLst>
              <a:ext uri="{FF2B5EF4-FFF2-40B4-BE49-F238E27FC236}">
                <a16:creationId xmlns:a16="http://schemas.microsoft.com/office/drawing/2014/main" id="{CF88C8D3-08A9-6DBB-4DC7-6386D89C0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23" y="329782"/>
            <a:ext cx="4357138" cy="435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630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E58FA4-A5AF-1488-D7CE-C915CE40F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9128D-FBB8-E21E-1A31-B3BBBA9E0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400" dirty="0"/>
              <a:t>You Know the rule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BB2D98-F4D7-C18C-0237-D168A3643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hlinkClick r:id="rId2"/>
              </a:rPr>
              <a:t>https://www.security.org/resources/data-tech-companies-have/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00BEAD-7E86-B6AA-5F36-8D7F55E3AD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“IF YOU AREN’T PAYING FOR A PRODUCT, YOU ARE THE PRODUCT.”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3204AB-E85F-E459-98C3-7A0B3BDCB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610" y="2212183"/>
            <a:ext cx="7202362" cy="293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58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8A00A08-E4E6-4184-B484-E0E034072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171" y="13882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780E404-3121-4F33-AF2D-65F659A97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7675" y="288981"/>
            <a:ext cx="1262947" cy="1335600"/>
            <a:chOff x="2678417" y="2427951"/>
            <a:chExt cx="1262947" cy="13356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339341D-8322-49F1-91DA-6D115CCAE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EB9DB0E-3B0E-411A-9274-448D565CA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A906BCF-F968-44AF-3AD2-D4F891828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303465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THIS is what I’m talking about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B158E9A-DBF4-4AA7-B6B7-8C8EB2FBD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125249" y="5435090"/>
            <a:ext cx="762805" cy="734873"/>
            <a:chOff x="7950336" y="1300590"/>
            <a:chExt cx="762805" cy="734873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6150ACFD-AEC6-42A3-A5A7-E7AD6B13E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20298" y="1428832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DB4D1217-FEB1-4D2A-80F4-C227B66D7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066503" y="1339815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0BCA7138-22BA-4785-8B3D-9D45213E8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17173" y="1608753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061C0C-BFB4-44E7-4014-71DFE2A375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0656" y="549275"/>
            <a:ext cx="7315602" cy="5761037"/>
          </a:xfrm>
          <a:custGeom>
            <a:avLst/>
            <a:gdLst/>
            <a:ahLst/>
            <a:cxnLst/>
            <a:rect l="l" t="t" r="r" b="b"/>
            <a:pathLst>
              <a:path w="7345363" h="5761037">
                <a:moveTo>
                  <a:pt x="0" y="0"/>
                </a:moveTo>
                <a:lnTo>
                  <a:pt x="7345363" y="0"/>
                </a:lnTo>
                <a:lnTo>
                  <a:pt x="7345363" y="5761037"/>
                </a:lnTo>
                <a:lnTo>
                  <a:pt x="0" y="576103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75509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D5BE93-0252-3CC3-B567-14EC47EB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7308850" cy="986400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800"/>
              <a:t>Self-Hosting Considerations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8392DC7-0988-443B-A0D0-E726C7DB6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83435"/>
            <a:ext cx="12192000" cy="4774564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1D593C3C-BD37-462E-66EB-9586C98969D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18159320"/>
              </p:ext>
            </p:extLst>
          </p:nvPr>
        </p:nvGraphicFramePr>
        <p:xfrm>
          <a:off x="550863" y="2624135"/>
          <a:ext cx="11090276" cy="3468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5045518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342EE1-43E5-4AFB-895D-B61B9656DC14}">
  <ds:schemaRefs>
    <ds:schemaRef ds:uri="http://purl.org/dc/dcmitype/"/>
    <ds:schemaRef ds:uri="http://schemas.microsoft.com/sharepoint/v3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230e9df3-be65-4c73-a93b-d1236ebd677e"/>
    <ds:schemaRef ds:uri="http://purl.org/dc/terms/"/>
    <ds:schemaRef ds:uri="http://purl.org/dc/elements/1.1/"/>
    <ds:schemaRef ds:uri="http://schemas.microsoft.com/office/2006/documentManagement/types"/>
    <ds:schemaRef ds:uri="16c05727-aa75-4e4a-9b5f-8a80a1165891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F49CD38-5B57-4682-9FCE-B9174068D0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7783A8-901D-4F73-81D7-AA6841BEB3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{DD22C046-4994-4FB5-B293-CC6952E5C28D}tf33713516_win32</Template>
  <TotalTime>8866</TotalTime>
  <Words>1569</Words>
  <Application>Microsoft Office PowerPoint</Application>
  <PresentationFormat>Widescreen</PresentationFormat>
  <Paragraphs>283</Paragraphs>
  <Slides>69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6" baseType="lpstr">
      <vt:lpstr>Arial</vt:lpstr>
      <vt:lpstr>Calibri</vt:lpstr>
      <vt:lpstr>Gill Sans MT</vt:lpstr>
      <vt:lpstr>Google Sans</vt:lpstr>
      <vt:lpstr>SFMono-Regular</vt:lpstr>
      <vt:lpstr>Walbaum Display</vt:lpstr>
      <vt:lpstr>3DFloatVTI</vt:lpstr>
      <vt:lpstr>Starting Your Homelab</vt:lpstr>
      <vt:lpstr>Disclaimer: There are other and likely better ways to do all this. This is just what’s working so far</vt:lpstr>
      <vt:lpstr>Always Out Of Space?</vt:lpstr>
      <vt:lpstr>Doesn’t matter which BigCo we talk about</vt:lpstr>
      <vt:lpstr>They all seem to sing the same tune</vt:lpstr>
      <vt:lpstr>The Real Reason</vt:lpstr>
      <vt:lpstr>You Know the rule</vt:lpstr>
      <vt:lpstr>THIS is what I’m talking about</vt:lpstr>
      <vt:lpstr>Self-Hosting Considerations</vt:lpstr>
      <vt:lpstr>Use Cases</vt:lpstr>
      <vt:lpstr>Get A Free Password Manager Account</vt:lpstr>
      <vt:lpstr>Things to Consider</vt:lpstr>
      <vt:lpstr>Stages of the Build</vt:lpstr>
      <vt:lpstr>Stages: Building Things Out</vt:lpstr>
      <vt:lpstr>Recommended Accounts</vt:lpstr>
      <vt:lpstr>Accounts for Tailscale Login</vt:lpstr>
      <vt:lpstr>Stages: Accounts for other Accounts</vt:lpstr>
      <vt:lpstr>Stages: Establishing Trust and AuthN</vt:lpstr>
      <vt:lpstr>Stages: Your Build</vt:lpstr>
      <vt:lpstr>Stages: Pi Prep</vt:lpstr>
      <vt:lpstr>Stages: Pi Prep Cont’d</vt:lpstr>
      <vt:lpstr>Stages: More Pi Prep</vt:lpstr>
      <vt:lpstr>Stages: More Pi Prep</vt:lpstr>
      <vt:lpstr>Stages: More Pi Prep</vt:lpstr>
      <vt:lpstr>Extra Display Tip</vt:lpstr>
      <vt:lpstr>Extra Display Tip</vt:lpstr>
      <vt:lpstr>Standard first Debian Steps</vt:lpstr>
      <vt:lpstr>Manual Network config: broken out</vt:lpstr>
      <vt:lpstr>What is Tailscale?</vt:lpstr>
      <vt:lpstr>Tailscale Installation https://tailscale.com/kb/1174/install-debian-bookworm</vt:lpstr>
      <vt:lpstr>Get a Domain: DuckDNS.org</vt:lpstr>
      <vt:lpstr>Get a Domain: DuckDNS.org</vt:lpstr>
      <vt:lpstr>Tailscale Admin Page</vt:lpstr>
      <vt:lpstr>Tailscale: Setting Split DNS</vt:lpstr>
      <vt:lpstr>What is Docker?</vt:lpstr>
      <vt:lpstr>Install Docker</vt:lpstr>
      <vt:lpstr>CosmosCloud or CasaOS?</vt:lpstr>
      <vt:lpstr>Installing CosmosCloud </vt:lpstr>
      <vt:lpstr>What the install looks like</vt:lpstr>
      <vt:lpstr>Once installed</vt:lpstr>
      <vt:lpstr>Set up Cosmos</vt:lpstr>
      <vt:lpstr>Cosmos: Docker</vt:lpstr>
      <vt:lpstr>Cosmos: Database</vt:lpstr>
      <vt:lpstr>Cosmos: Database build</vt:lpstr>
      <vt:lpstr>Cosmos Database Connected</vt:lpstr>
      <vt:lpstr>Cosmos: HTTPS</vt:lpstr>
      <vt:lpstr>Remember DuckDNS?</vt:lpstr>
      <vt:lpstr>Create a new Domain entry </vt:lpstr>
      <vt:lpstr>Add SplitDNS entries in Tailscale</vt:lpstr>
      <vt:lpstr>Tailscale: New SplitDNS Entries</vt:lpstr>
      <vt:lpstr>Back to the Cosmos Setup: HTTPS</vt:lpstr>
      <vt:lpstr>Cosmos HTTPS: Let’s Encrypt Part 1</vt:lpstr>
      <vt:lpstr>Cosmos HTTPS: Let’s Encrypt Part 2</vt:lpstr>
      <vt:lpstr>Cosmos HTTPS: Let’s Encrypt Part 3</vt:lpstr>
      <vt:lpstr>Cosmos HTTPS: Let’s Encrypt Part 4</vt:lpstr>
      <vt:lpstr>Cosmos HTTPS: Let’s Encrypt Day 98763.2</vt:lpstr>
      <vt:lpstr>Cosmos Admin Account</vt:lpstr>
      <vt:lpstr>Cosmos Setup: Apply and Restart</vt:lpstr>
      <vt:lpstr>Don’t Be Surprised</vt:lpstr>
      <vt:lpstr>Be Patient</vt:lpstr>
      <vt:lpstr>Now try again</vt:lpstr>
      <vt:lpstr>Try http, then the IP address</vt:lpstr>
      <vt:lpstr>This is why you restart: DNS is Evil</vt:lpstr>
      <vt:lpstr>DON’T YOU DARE GIVE UP</vt:lpstr>
      <vt:lpstr>If a kid who used to think this duck was scary can pull this off, you can too!</vt:lpstr>
      <vt:lpstr>Your reward for perseverance</vt:lpstr>
      <vt:lpstr>Say it with me:  IT WAS DNS</vt:lpstr>
      <vt:lpstr>Now What? Go get some amazing applications!</vt:lpstr>
      <vt:lpstr>SciaticNerd.com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Sciatic Nerd</dc:creator>
  <cp:lastModifiedBy>Sciatic Nerd</cp:lastModifiedBy>
  <cp:revision>39</cp:revision>
  <dcterms:created xsi:type="dcterms:W3CDTF">2025-02-21T03:25:54Z</dcterms:created>
  <dcterms:modified xsi:type="dcterms:W3CDTF">2025-10-01T16:23:04Z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